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ppt/ink/ink9.xml" ContentType="application/inkml+xml"/>
  <Override PartName="/ppt/notesSlides/notesSlide2.xml" ContentType="application/vnd.openxmlformats-officedocument.presentationml.notesSlide+xml"/>
  <Override PartName="/ppt/ink/ink10.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540" r:id="rId2"/>
    <p:sldId id="446" r:id="rId3"/>
    <p:sldId id="449" r:id="rId4"/>
    <p:sldId id="525" r:id="rId5"/>
    <p:sldId id="541" r:id="rId6"/>
    <p:sldId id="494" r:id="rId7"/>
    <p:sldId id="495" r:id="rId8"/>
    <p:sldId id="524" r:id="rId9"/>
    <p:sldId id="496" r:id="rId10"/>
    <p:sldId id="497" r:id="rId11"/>
    <p:sldId id="498" r:id="rId12"/>
    <p:sldId id="499" r:id="rId13"/>
    <p:sldId id="510" r:id="rId14"/>
    <p:sldId id="521" r:id="rId15"/>
    <p:sldId id="500" r:id="rId16"/>
    <p:sldId id="526" r:id="rId17"/>
    <p:sldId id="527" r:id="rId18"/>
    <p:sldId id="528" r:id="rId19"/>
    <p:sldId id="529" r:id="rId20"/>
    <p:sldId id="530"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7" autoAdjust="0"/>
  </p:normalViewPr>
  <p:slideViewPr>
    <p:cSldViewPr>
      <p:cViewPr>
        <p:scale>
          <a:sx n="63" d="100"/>
          <a:sy n="63" d="100"/>
        </p:scale>
        <p:origin x="138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8:19:12.830"/>
    </inkml:context>
    <inkml:brush xml:id="br0">
      <inkml:brushProperty name="width" value="0.05292" units="cm"/>
      <inkml:brushProperty name="height" value="0.05292" units="cm"/>
    </inkml:brush>
  </inkml:definitions>
  <inkml:trace contextRef="#ctx0" brushRef="#br0">20305 14164 1370 0,'10'-3'218'0,"6"-5"-85"15,20 3-76-15,7-1-11 16,5 3-20-16,0 4-9 16,-4 4-35-16,-2 4-38 15</inkml:trace>
  <inkml:trace contextRef="#ctx0" brushRef="#br0" timeOffset="259.8584">20351 14285 1471 0,'-1'2'247'15,"-2"4"-66"-15,21 2-73 16,8 0-19-16,13 2-25 16,9 0-12-16,-1-5-18 15,4-1-34-15,-2-3-174 16</inkml:trace>
  <inkml:trace contextRef="#ctx0" brushRef="#br0" timeOffset="791.9209">21025 14080 1264 0,'6'-3'280'0,"5"-3"-89"16,3 6-67-16,-1 4-38 16,-6 6-8-16,-6 10-15 15,-2 3 2-15,-11 10-12 16,3 4-2-16,-1 1-15 16,3 0-3-16,9-4-2 15,5-6 0-15,12-12-2 16,5-6-6-16,9-13-5 15,4-11-4-15,2-12-1 16,0-9-2-16,-2-6-5 0,-7-2-1 16,-5 4-2-16,-7 5 1 15,-9 11 0-15,-4 9-3 16,-6 14 2-16,-7 7 0 16,-2 16 5-16,6 7 2 15,-1 7-3-15,10 5-2 16,4-1-6-16,1-2-27 15,8-9-110-15,2-3-113 0</inkml:trace>
  <inkml:trace contextRef="#ctx0" brushRef="#br0" timeOffset="1167.1328">21855 13857 1339 0,'0'-2'252'15,"-5"-2"-52"-15,-9 0-2 16,-6 10-49-16,-6 3-13 16,-7 14-58-16,4 8-19 15,-2 12-30-15,4 4-10 16,8 7-12-16,5 1-3 16,14 0-3-16,7 0-2 15,14-5 1-15,7 1 0 16,7-15-4-16,5-6-15 0,0-13-81 15,-3-11-90-15</inkml:trace>
  <inkml:trace contextRef="#ctx0" brushRef="#br0" timeOffset="1451.3739">22006 13891 1501 0,'3'-2'275'0,"0"-2"-56"15,-4 5-43-15,0-1-59 16,0 5-30-16,-5 25-37 16,-5 41-14-16,6-26-12 15,4 6-5-15,-2-3-8 0,3 0 1 16,9-3-8-16,1-5-1 15,9-8 2-15,0-5 0 16,0-11-30-16,4-2-24 16,-3-11-98-16,-2-4-101 15</inkml:trace>
  <inkml:trace contextRef="#ctx0" brushRef="#br0" timeOffset="1663.3557">21836 14135 1482 0,'8'1'244'16,"-1"-2"-87"-16,15 4-75 16,-3 0-17-16,11 2-39 15,9 2-13-15,5-4-4 16,6-1 1-16,-1-3-43 15,-3-3-75-15</inkml:trace>
  <inkml:trace contextRef="#ctx0" brushRef="#br0" timeOffset="1877.786">22319 13946 1384 0,'4'-7'255'16,"8"-2"-30"-16,9 8-26 15,4 9-70-15,1 10-32 16,4 10-49-16,-5 7-7 16,-8 12-9-16,-8 5 0 15,-18 11 1-15,-6 6-6 16,-5-2-5-16,-3-2-5 16,3-16-26-16,-2-9-46 0,2-20-435 15</inkml:trace>
  <inkml:trace contextRef="#ctx0" brushRef="#br0" timeOffset="12996.122">21901 16017 1462 0,'-3'0'244'0,"1"0"-43"16,7 0-97-16,-5 0-25 16,20 2-28-16,46 6-17 15,-19-4-23-15,0-6-3 16,2-2-8-16,-1 2-37 16,-6-8-121-16,-4 3-86 0</inkml:trace>
  <inkml:trace contextRef="#ctx0" brushRef="#br0" timeOffset="13192.6456">21936 16159 1884 0,'9'5'55'0,"10"2"-21"15,9 7 42-15,13-4-47 16,3 0-15-16,2-6-20 16,-2-3-71-16</inkml:trace>
  <inkml:trace contextRef="#ctx0" brushRef="#br0" timeOffset="13865.5434">22787 16073 1177 0,'4'-5'302'0,"1"-5"-186"0,-6-4-5 16,-6 2-18-16,-8-1-7 15,-10 2-15-15,0 8-14 16,-5 3-29-16,-1 7-10 15,6 9-18-15,0-2-4 16,6 10-3-16,4-1 0 16,8 6 1-16,6 1 0 15,8-3 1-15,2-4 2 16,7-12 3-16,4-3 2 16,2-12 2-16,3-7 1 0,-2-7 1 15,-2-5 0-15,-3-1-1 16,-3 2-1-16,-4 6-1 15,-5 4 1-15,-4 9 1 16,0 3 2-16,-2 5-1 16,0-5 0-16,0 2-2 15,0 17 1-15,8 30-2 16,1-29 1-16,5-4-8 16,2-3-44-16</inkml:trace>
  <inkml:trace contextRef="#ctx0" brushRef="#br0" timeOffset="14254.2858">23150 15706 1390 0,'0'-2'227'0,"-5"2"-74"16,-3 3-4-16,-4 11-41 15,-5 4-24-15,0 10-21 16,1 5-13-16,-2 13-14 15,3 6-6-15,1 5-8 16,3 2-8-16,7-4-8 16,-1-8-3-16,11-7 0 15,5-4-2-15,9-12 0 16,5-1 1-16,8-9 0 16,0-6-24-16,6-8-84 15,2-2-66-15</inkml:trace>
  <inkml:trace contextRef="#ctx0" brushRef="#br0" timeOffset="14546.3465">23341 15774 1481 0,'6'-2'237'15,"1"2"-94"-15,0 4-20 16,-4 9-33-16,-5 3-11 0,2 12-12 16,-3 6 1-16,0 11-18 15,3 6-11-15,0-2-13 16,1 0-12-16,5-10-8 16,0-7-1-16,4-7 1 15,-2-5 0-15,6-8 0 16,1-2-7-16,-1-10-51 15,3-4-48-15,-4-4-147 16</inkml:trace>
  <inkml:trace contextRef="#ctx0" brushRef="#br0" timeOffset="14749.6977">23257 16026 1504 0,'7'0'246'0,"13"1"-108"0,3-3-29 15,10 1-51-15,6-3-27 16,-1-3-21-16,4 5-5 16,-1-1-13-16,-7-2-53 15</inkml:trace>
  <inkml:trace contextRef="#ctx0" brushRef="#br0" timeOffset="15017.4862">23634 15717 1472 0,'5'1'253'15,"5"0"-49"-15,7 14-110 16,6 4-28-16,9 14-38 15,-4 9-5-15,-5 12 25 16,-8 8 1-16,-15 3 3 16,-3-1-5-16,-10-4-30 15,2-3-5-15,-4-8-2 16,-1-1-1-16,2-9-2 16,0-5 2-16,4-12-9 15,0-8-24-15,5-14-106 16,0 0-66-16</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9:39:22.740"/>
    </inkml:context>
    <inkml:brush xml:id="br0">
      <inkml:brushProperty name="width" value="0.05292" units="cm"/>
      <inkml:brushProperty name="height" value="0.05292" units="cm"/>
    </inkml:brush>
  </inkml:definitions>
  <inkml:trace contextRef="#ctx0" brushRef="#br0">3933 16707 575 0</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9:57:56.779"/>
    </inkml:context>
    <inkml:brush xml:id="br0">
      <inkml:brushProperty name="width" value="0.05292" units="cm"/>
      <inkml:brushProperty name="height" value="0.05292" units="cm"/>
    </inkml:brush>
  </inkml:definitions>
  <inkml:trace contextRef="#ctx0" brushRef="#br0">12617 8644 219 0,'-3'-2'2'0</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8:21:09.745"/>
    </inkml:context>
    <inkml:brush xml:id="br0">
      <inkml:brushProperty name="width" value="0.05292" units="cm"/>
      <inkml:brushProperty name="height" value="0.05292" units="cm"/>
    </inkml:brush>
  </inkml:definitions>
  <inkml:trace contextRef="#ctx0" brushRef="#br0">2383 14472 700 0,'0'7'308'0,"5"18"-114"15,-3 9-50-15,1 14-55 16,1 10-27-16,-3-4-12 16,0 0 2-16,1-8 8 0,-2-10 1 15,-3-11-8-15,3-5-4 16,1-12-4-16,-1-5 4 15,0-6-3-15,-3-7-5 16,0-8-9-16,-1-7-11 16,3-7-6-16,0-5-2 15,-2-13 7-15,5 6 11 0,-5 2 14 16,1 5 3-16,-4 17-2 16,-3 0-7-16,2 11-17 15,1 5-9-15,6 3-14 16,0 4-7-16,0-3-51 15,0 0-91-15</inkml:trace>
  <inkml:trace contextRef="#ctx0" brushRef="#br0" timeOffset="590.9645">2028 14984 1363 0,'0'2'236'15,"-1"4"-64"-15,0 10-61 16,2 12-3-16,-1 16-15 15,-1 5 0-15,0 12-17 16,-3-4-8-16,7-3-29 16,4-3-9-16,1-13-6 0,0-6-4 15,2-10-1-15,2 0-5 16,3-10-9-16,2-1-1 16,-4-10-27-16,-3-6-36 15,-2-9-172-15</inkml:trace>
  <inkml:trace contextRef="#ctx0" brushRef="#br0" timeOffset="769.4832">1979 15289 1487 0,'3'1'237'0,"10"2"-100"16,4-1-32-16,8 2-55 15,4-3-22-15,7-2-22 16,1-2-13-16,0-4-188 16</inkml:trace>
  <inkml:trace contextRef="#ctx0" brushRef="#br0" timeOffset="1052.4046">2245 15294 1223 0,'-1'0'324'15,"1"0"-99"-15,3 0-48 16,-3 0-89-16,3-1-32 16,20-2-32-16,34-1-7 0,-24 2-7 15,1-1-26-15,-5 4-142 16</inkml:trace>
  <inkml:trace contextRef="#ctx0" brushRef="#br0" timeOffset="1288.9608">2274 15442 1517 0,'-1'0'261'0,"1"1"-95"15,9-2-95-15,5-2-30 16,12-3-27-16,5-3-5 16,10 1-65-16,0 4-87 15</inkml:trace>
  <inkml:trace contextRef="#ctx0" brushRef="#br0" timeOffset="1766.6782">2776 15122 1113 0,'-6'0'380'16,"-7"0"-182"-16,-6 1-59 15,0 5-7-15,2 4-57 16,-2 0-20-16,6 12-38 15,1 1-10-15,5 4-12 0,0 3-2 16,9 3-3-16,6-2 1 16,6-4 5-16,8 0 1 15,3-9 4-15,2-3 1 16,2-15 1-16,1-5 2 16,-4-16 5-16,0-9 0 15,-11-4 43-15,-9-4 17 0,-12-2 28 16,-11 7 9-16,-6 7-39 15,-3 7-17-15,0 7-100 16,1 3-70-16</inkml:trace>
  <inkml:trace contextRef="#ctx0" brushRef="#br0" timeOffset="4100.1525">1433 16657 1502 0,'2'0'260'0,"1"0"-48"16,12 3-140-16,9 1-28 16,13 0-19-16,6-3-10 15,7-1-22-15,-3-1-89 16</inkml:trace>
  <inkml:trace contextRef="#ctx0" brushRef="#br0" timeOffset="4897.3333">2029 16385 996 0,'2'0'413'15,"-4"1"-243"-15,1 6-68 0,0-7-48 16,0 0-16-16,-3 15-15 16,-11 38-5-16,6-19-6 15,-6 4-3-15,-1 3 1 16,-3-4 1-16,0 1 0 16,3-5 0-16,2-2-6 15,4-3-1-15,4-9-2 16,1-1 0-16,3-8-2 15,1-1 1-15,1-10 0 16,1-6-1-16,3-7 0 16,1-5-2-16,6-4 0 15,-2-4 0-15,2-2 1 16,2-1 1-16,1-1-1 16,1 0 1-16,-1 2 1 15,-2 3 2-15,-5 3 12 0,0 5 6 16,0 7 11-16,-1-1 2 15,-1 7-6-15,3 1-4 16,-5 1-6-16,2 4-2 16,6 6-6-16,-7 0-3 15,4 5-4-15,3 5 0 16,-5 3-2-16,2 3 1 16,4 4-1-16,-3 2-1 0,5 5-1 15,1 4 0-15,3 2 1 16,1-2 0-16,-4-6 1 15,1-1 1-15,-4-9-43 16,0-6-43-16,-2-13-160 16</inkml:trace>
  <inkml:trace contextRef="#ctx0" brushRef="#br0" timeOffset="5122.012">1966 16696 1365 0,'12'-2'224'15,"6"-8"-89"-15,13 2-76 0,3 1-4 16,5-2-30-16,-2 7-5 15,-5 2-93-15</inkml:trace>
  <inkml:trace contextRef="#ctx0" brushRef="#br0" timeOffset="6485.531">1938 12463 1155 0,'-1'1'340'15,"-3"-1"-165"-15,-1 8-79 16,-1 6-21-16,-1 7-28 15,-1 7-14-15,-3 12-19 16,0 9-5-16,-3-3-5 16,3-1-2-16,2-6 0 15,-1-8-1-15,5-5-1 16,0 0 2-16,2-6-1 16,-1-4 1-16,1-6 0 15,0-6 0-15,3-8-4 16,3-6-1-16,2-10-2 15,0-5-1-15,4-8 0 16,2-4 1-16,4-11 1 16,2-2 2-16,3-3 1 0,-1 0 1 15,0 10 3-15,-6 7 8 16,-2 15 12-16,-1 5 6 16,-4 11 8-16,3 1-2 15,-4-1-5-15,-1 9 0 16,2 4-7-16,-1 5-5 15,6 9-9-15,1 2-5 16,4 5-4-16,4 5-2 16,-1 9 1-16,1 0 1 0,1 0 2 15,-6-2 0-15,-3-7 1 16,1-3 0-16,-6-5 0 16,0-1 1-16,-5-6-18 15,1-1-50-15,-1-9-79 16,0-3-111-16</inkml:trace>
  <inkml:trace contextRef="#ctx0" brushRef="#br0" timeOffset="6693.6548">1906 12746 1325 0,'3'0'254'16,"4"-1"-53"-16,14 0-130 0,8-1-21 15,3-4-26-15,5 2-12 16,0 1-19-16,-1 2-70 16</inkml:trace>
  <inkml:trace contextRef="#ctx0" brushRef="#br0" timeOffset="7150.6277">1501 12460 1394 0,'-1'3'205'16,"1"2"-97"-16,0 7-26 16,0 7-23-16,4 6-3 15,-1 12-12-15,2 3 3 16,2 6-13-16,-4 2-6 0,1-11-11 15,-2-3-8 1,-1-14-38-16,6-1-44 0,-5-8-171 16</inkml:trace>
  <inkml:trace contextRef="#ctx0" brushRef="#br0" timeOffset="7338.7522">1371 12684 1074 0,'0'-2'388'0,"7"-7"-208"15,7 0-49-15,18 1-59 16,8-3-1-16,10-1-24 16,4 5-12-16,-4 7-27 15,-9 6-261-15</inkml:trace>
  <inkml:trace contextRef="#ctx0" brushRef="#br0" timeOffset="21753.8421">2368 11862 969 0,'-1'-2'422'15,"-2"-3"-251"-15,-2 5-43 16,4 0-40-16,0 0-18 16,0 1-32-16,2 20-12 15,7 33-18-15,-1-21-3 16,1 15-4-16,-4 0 2 15,3 10-71-15,-2-2-69 16</inkml:trace>
  <inkml:trace contextRef="#ctx0" brushRef="#br0" timeOffset="22084.2904">2356 12414 1072 0,'0'0'378'15,"0"-2"-228"-15,0 3-18 16,0-1-35-16,0 0-9 16,0 0-29-16,0 10-16 15,0 20-25-15,5 37-7 16,3-12-10-16,-2 8-1 16,1-1-78-16,-2-3-95 15</inkml:trace>
  <inkml:trace contextRef="#ctx0" brushRef="#br0" timeOffset="22399.811">2388 13109 1109 0,'-2'1'378'0,"-3"5"-173"0,2 6-61 15,-1 10-66 1,2 6-27-16,3 10-36 15,0 7-6-15,3 6-10 0,-1 2-27 16,0 3-110-16,1-3-103 16</inkml:trace>
  <inkml:trace contextRef="#ctx0" brushRef="#br0" timeOffset="22714.0094">2343 13915 1390 0,'0'6'197'0,"0"9"-115"16,2 0-29-16,4 13-17 16,-1-2-14-16,2 7-13 15,-1 3-3-15,0 2-2 16,-1 3-1-16,-3-1-1 16,-2 4 0-16,-1-5-26 0,1 1-43 15</inkml:trace>
  <inkml:trace contextRef="#ctx0" brushRef="#br0" timeOffset="23518.6875">2360 11719 1138 0,'-1'-1'335'0,"1"-2"-185"15,-5 2-20-15,4 1-22 16,0 0-9-16,0 0-38 16,-5 6-15-16,-9 17-26 15,-31 31-8-15,30-28-8 16,-2 0-1-16,7-7-2 15,2-3-1-15,8-7-3 16,1-2 1-16,1-6-1 16,5-3 0-16,2-11 1 15,2-5 0-15,3-12 1 0,2-1 0 16,-4-3 1 0,4 1 0-16,0 10 3 0,-2 3 1 15,2 15 3-15,-2 9 7 16,-2 15 3-16,0 9 0 15,2 7-4-15,6-2-4 16,5-5-41-16,5-6-76 0</inkml:trace>
  <inkml:trace contextRef="#ctx0" brushRef="#br0" timeOffset="23824.852">2654 11547 1521 0,'0'1'281'15,"0"4"-66"-15,9 9-103 16,9 3-21-16,13 10-29 16,3 3-7-16,11 2-19 0,4 0-9 15,-5-4-8-15,-4-3-6 16,-8-6-54-16,-4-3-53 16,-11-7-344-16</inkml:trace>
  <inkml:trace contextRef="#ctx0" brushRef="#br0" timeOffset="24044.9631">2990 11546 1514 0,'-8'1'272'0,"-14"7"-74"15,3 7-58-15,-4 4-59 16,-3 0-23-16,0 11-28 15,-4 1-11-15,6 3-10 16,1 6-6-16,5-6-18 16,4-4-29-16,1-4-100 15,5-5-70-15</inkml:trace>
  <inkml:trace contextRef="#ctx0" brushRef="#br0" timeOffset="24377.0755">3194 11387 1108 0,'-3'1'373'0,"0"1"-200"0,-5 5-53 16,-2 2-4-16,-4 10-28 16,0 1-11-16,1 1-26 15,-1 7-13-15,6 2-27 16,-1 2-7-16,4 10-2 16,8-1-2-16,4-1 0 15,8-4 0-15,9-7 0 16,0-5 0-16,7-6-21 15,-2-3-35-15,-8-7-133 16</inkml:trace>
  <inkml:trace contextRef="#ctx0" brushRef="#br0" timeOffset="24674.9947">3368 11397 1143 0,'-2'-1'362'15,"0"1"-152"-15,2 5-68 16,0-5-69-16,0 0-18 16,2 16-5-16,1 39-1 15,-2-21-7-15,0 7-4 16,0 6-22-16,1-2-7 15,1-3-4-15,4-9-1 0,1-8-1 16,4-6 0-16,3-7 0 16,-4-3-2-16,11-7-49 15,1-3-48-15</inkml:trace>
  <inkml:trace contextRef="#ctx0" brushRef="#br0" timeOffset="24935.9841">3255 11598 1522 0,'2'-1'268'0,"3"-4"-93"15,2-2-83-15,8 4-24 16,11-3-36-16,8 0-9 16,13 2-15-16,0 0-3 15,-2 1-31-15,-3 3-50 16,-8 2-279-16</inkml:trace>
  <inkml:trace contextRef="#ctx0" brushRef="#br0" timeOffset="25197.5801">3665 11405 1473 0,'7'3'264'15,"5"-2"-17"-15,11 6-173 16,-2 4-24-16,7 9-18 15,1 7-3-15,-8 13 4 16,-3 7 3-16,-18 15-10 16,-9 3-4-16,-10-6-3 15,1-9 0-15,-4-21-3 16,2-4-6-16,3-15-78 16,-3-2-103-16</inkml:trace>
  <inkml:trace contextRef="#ctx0" brushRef="#br0" timeOffset="28519.737">2380 16511 827 0,'-1'-2'405'0,"-4"-3"-200"0,0 3-132 16,0-1-23-16,-2 6-6 16,0-1-6-16,0 7 2 15,1-4-15-15,0 1-4 16,4 7 1-16,0-4-1 16,3 6-2-16,0-4-2 15,7 1-10-15,-1 2-3 0,3-1-3 16,2-2-1-16,1-1 0 15,1-5 0-15,1-4 0 16,-2 0 0-16,1-2 1 16,1-2 1-16,-2-1 1 15,-4-1 2-15,-4-4 2 16,-2 3 0-16,-3-9 0 16,0 2 9-16,-2-3 20 15,-6-7 10-15,1 8 20 16,0 0-3-16,-2 7-7 15,4 6-6-15,-8 1-16 16,1 1-9-16,-3-2-10 16,2 2-5-16,2-1-7 15,-2-3-1-15,6 4-3 16,-1 0-1-16,2 5-2 16,4 4-1-16,-2 3 1 15,3 0 0-15,1 3 1 0,-1-2 0 16,3 1 0-16,3 1 0 15,2-6-1-15,4-2 0 16,3-2 2-16,1-4-1 16,0-3 2-16,0 2 1 15,0-9 0-15,0 3 1 16,-3-3 2-16,-2-4-2 16,-5 0 2-16,-3-2-1 15,-3-2 1-15,0 1 1 0,-6-3 0 16,3 4 0-16,0 5 1 15,-7 1-1-15,3 7 1 16,-4 1-1-16,0 1 0 16,5 0-2-16,-1 5-1 15,0-3-1-15,-1 6 0 16,-2-2-1-16,1 2-1 16,0 2 2-16,2-3-2 15,2 5-1-15,2-1 1 16,2-1 0-16,2 5-2 15,1-3 1-15,5 2 0 16,4 1-1-16,1-2 1 16,0-2 0-16,4-6-7 15,-1-5-4-15,0-4-5 16,3 1-3-16,0-6 4 16,-2 0 4-16,2-3 5 0,-4-4 5 15,-6 0 4-15,0 0 2 16,-4 1 1-16,-3 4 1 15,-4 3 2-15,-2 1 1 16,-5 0 2-16,-2-5-1 16,-3 4 3-16,-2-2 3 15,1 6 7-15,0 3 1 16,3 2-3-16,3 5-4 16,-1 2-9-16,1 2-4 15,0 0-1-15,1 4-1 0,4-3-2 16,5 4 3-16,6-3 5 15,5-1 1-15,8-1 3 16,3-9 4-16,5 1 401 16</inkml:trace>
  <inkml:trace contextRef="#ctx0" brushRef="#br0" timeOffset="73906.5713">2441 17450 347 0,'7'0'242'0,"9"-4"5"15,6 1-45-15,4-4-50 16,4-1-41-16,7 1-33 16,0-2-21-16,5 4-26 15,0 5-11-15,4 0-10 16,4 4-5-16,7 0-4 16,5-1 1-16,6-3-2 15,2-2 2-15,0-1 18 16,2-1 0-16,4 3 8 15,1 1 1-15,5 3-7 16,0 0 4-16,-4-1-2 16,1 1-4-16,6-4-8 15,5-4-6-15,3-3-1 16,7-3-2-16,-5 0 0 16,2-1-1-16,5 3 0 15,-4 2-2-15,-4 3 0 16,-7 1 1-16,0 5-2 15,3 1 2-15,0 2 1 0,2-1-2 16,-4 1 2-16,-4-3-1 16,5-1 0-16,-2-1 0 15,0-1 2-15,-2-1-2 16,-10 2 2-16,2-1-2 16,2 0 2-16,-1 1-1 15,1 1-1-15,-9 1 0 16,-7 0 0-16,-2 2-1 0,-1-4 2 15,5 1-1-15,1-2 1 16,-2-4 0-16,-6-1 0 16,-3 1-1-16,-9 0-1 15,1 4 0-15,-2 2 0 16,0 2 0-16,-1 3 0 16,-1 0 0-16,1 0 1 15,-1-2 0-15,-1 0 0 16,1-3-1-16,-11 1 0 15,0-1 1-15,-2 4-1 16,-4-2 1-16,5-3 0 16,-1 4 0-16,-2-4 0 15,1 0-1-15,-4-2 1 16,-5-1 0-16,-6 1-1 16,-2 0 0-16,-7 2 1 15,0 1 0-15,-5 0 0 0,-1-1 1 16,0 0-1-16,0 0 2 15,-1-1-1-15,1 0 2 16,-8-2-1-16,-6-4 1 16,-31-26 0-16,27 13 0 15,2 3-1-15,1 0-1 16,2 5-2-16,3 4 0 16,4 1-1-16,1 6-3 15,6 2-2-15,0-1 0 16,0 0 1-16,0 0 1 0,0 0 2 15,12 6 0-15,35 18 0 16,-28-17 0-16,3 2-1 16,2 4-1-16,-3 6 1 15,0 3 1-15,-7 2 2 16,-3-2 1-16,-4 1 2 16,-2-4 3-16,-4-4 1 15,-1-7 2-15,-3 3 0 16,-2-4 1-16,0-2 25 15,-2 3 3-15,-1-6 2 16,-4 0-4-16,-6 7-27 16,1 4-3-16,-5 6-81 15</inkml:trace>
  <inkml:trace contextRef="#ctx0" brushRef="#br0" timeOffset="74698.8094">2668 17253 951 0,'2'-5'416'16,"2"-1"-269"-16,-2 4-71 15,-2 3-5-15,-1-1-18 16,0 0-7-16,-4 7-9 16,-7 16-3-16,-28 34-15 15,17-27-5-15,-2-3-6 16,-5 1 0-16,8-5-3 15,-3-5-2-15,9-4 2 16,3-5 11-16,9-2 8 16,6-1 6-16,10 6 7 15,3-3-7-15,12 0 1 0,2-1-3 16,2-4-5-16,3 4-1 16,-1-7-45-16</inkml:trace>
  <inkml:trace contextRef="#ctx0" brushRef="#br0" timeOffset="75278.3045">4674 17673 1168 0,'0'0'292'0,"0"3"-176"0,2-3-38 16,-2 0 2-16,10 0 0 15,20-4-9-15,65-11-7 16,-27 5-12-16,-3 2-11 16,-9 1-14-16,-5 2-10 15,-18 2-7-15,0-3-1 16,-8 5 1-16,-3-2-7 15,-6 0-44-15,-3-1-29 16,-10-2-68-16,-2 1-13 16,-4 4-22-16</inkml:trace>
  <inkml:trace contextRef="#ctx0" brushRef="#br0" timeOffset="75540.9946">5027 17669 564 0,'-4'0'322'15,"3"0"-67"-15,-3 4-107 16,2-4-34-16,1 0-25 16,-2 10-7-16,-4 12 12 15,-2 33 6-15,4-19-14 16,0 1-7-16,4 1-28 15,-3-4-10-15,5-12-12 16,0-3-5-16,-1-9-8 16,1-1-3-16,-1 0-18 0,2-4-58 15</inkml:trace>
  <inkml:trace contextRef="#ctx0" brushRef="#br0" timeOffset="154749.7065">7396 14572 1126 0,'-2'-3'362'16,"-2"-2"-193"-16,1 1-43 16,2 4-13-16,-1 0-38 15,2 0-18-15,0 0-29 0,0 0-11 16,0 0-13 0,0 11 0-16,3 42 0 0,-3-26-1 15,0 8-2-15,0 0 4 16,-3-3 4-16,1-3 1 15,2-9 3-15,0-3-3 16,1-11 2-16,-1-4 2 16,0-9 1-16,0-4 0 15,1-7-5-15,4-1-3 16,-4-12-1-16,-1-3-1 0,0-3 4 16,-2-1 8-16,-2 16 12 15,-1 6 7-15,0 21-6 16,-1 10-8-16,-3 12-6 15,7 3-21-15</inkml:trace>
  <inkml:trace contextRef="#ctx0" brushRef="#br0" timeOffset="155199.5042">7155 14116 1192 0,'-9'-1'330'16,"-7"1"-116"-16,4-2-82 15,4 0-7-15,7 0-41 16,4-4-11-16,14 3-23 15,8 0-15-15,20-1-14 16,7-3-5-16,9 3-12 16,-1 1 1-16,-7 1 3 15,-8 2 2-15,-8-2-47 16,-6 2-35-16,-10-5-111 16,-6-5-82-16</inkml:trace>
  <inkml:trace contextRef="#ctx0" brushRef="#br0" timeOffset="155432.828">7437 14074 809 0,'-4'0'530'0,"-4"8"-301"16,0 0-100-16,0 4-19 15,1 5-38-15,1 0-15 16,4 8-10-16,2 6 0 15,0 1 18-15,-3 0 15 16,5 3-10-16,2-5-9 0,2-8-32 16,0-4-11-16,-3-10-6 15,-3-4 3-15,0-5 392 16</inkml:trace>
  <inkml:trace contextRef="#ctx0" brushRef="#br0" timeOffset="156392.3647">12303 14534 1274 0,'-2'-3'267'0,"-1"-2"-122"0,3 3-14 15,-1 2-32-15,0 0-19 16,0 0-28-16,-1 0-7 16,2 0-7-16,0 4-2 15,2 11-4-15,8 40 8 16,-7-23 1-16,0 6-3 15,-2 0-7-15,-1-8-11 16,-1-9-34-16,0-11-56 0</inkml:trace>
  <inkml:trace contextRef="#ctx0" brushRef="#br0" timeOffset="156974.921">12191 14006 993 0,'-14'1'408'0,"-5"7"-254"16,-4-11-36-16,-1-2 3 0,9-8-32 15,1-5-21-15,14 0-53 16,6-8-7-16,11 8 7 16,5-3 3-16,7 6 2 15,2 8-4-15,-1 10-8 16,-3 7 0-16,-12 8 13 16,-6 8 8-16,-18 8 10 15,-5 6-2-15,-8 5-14 16,-4-2-7-16,0-10 0 15,-2-10-2-15,7-9-7 16,6-5-2-16,8-3-11 16,7-3-3-16,7-1 0 15,12 1 1-15,8-2 3 16,4-1 1-16,3 1 3 16,-2 0 0-16,-4 0 2 15,1 5 2-15,-7-5-23 0,-2-1-63 16</inkml:trace>
  <inkml:trace contextRef="#ctx0" brushRef="#br0" timeOffset="157216.8009">12329 13939 1434 0,'4'0'230'15,"2"0"-49"-15,15-3-87 16,10 1-32-16,12-5-23 16,2-4-10-16,6 4-17 15,-3 0-2-15,-4 6-3 16,-9-1-1-16,-8 2-15 16,0 1-22-16,-13-3-86 15,1 1-64-15</inkml:trace>
  <inkml:trace contextRef="#ctx0" brushRef="#br0" timeOffset="157398.2499">12609 13909 769 0,'-9'7'394'0,"-6"5"-154"16,5 3-121-16,4 2-26 0,5-1 21 16,4 7 0-16,3-1 3 15,3-2-10-15,0 3 1 16,2-1-10-16,1 2-12 15,-5-1-31-15,-2-5-17 16,-4-1-20-16,0-5-27 16</inkml:trace>
  <inkml:trace contextRef="#ctx0" brushRef="#br0" timeOffset="158420.112">17226 14591 1214 0,'0'-3'286'16,"0"-1"-155"-16,-1 1-9 0,0 3-32 16,0 0-7-16,0 0-25 15,0 0-8-15,-2 17-17 16,2 33-7-16,1-24 5 16,0 3-2-16,1 1-3 15,1-5-1-15,2-6-15 16,-2-7-3-16,3-5 2 15,-1-7 1-15,-3-6 1 16,0-4-1-16,-1-6-5 16,0-3-9-16,-1 0-42 15,1-1-38-15</inkml:trace>
  <inkml:trace contextRef="#ctx0" brushRef="#br0" timeOffset="159062.3555">16949 13927 717 0,'-5'-3'440'0,"-2"-1"-130"16,4-2-197-16,7 0-28 16,4-5 8-16,11-1-31 15,2 1-2-15,7-1-20 16,6 9-13-16,-2 4-16 0,2 7-1 15,-11 7-2-15,-6 8 3 16,-17 5 3-16,-4 0 1 16,-11 5 2-16,0-7-1 15,2 0-3-15,-1-7-2 16,3-11-4-16,6 0-6 16,8-8-2-16,3-1-2 15,12 1 1-15,0-6 0 16,5 4 2-16,3 6 2 0,-5 7 11 15,-4 5 12 1,-12 6 24-16,-10-1 10 0,-11 3-6 16,-1 3-8-16,-4-11-28 15,-2-6-22-15,-1-13-100 16,-3-8-57-16</inkml:trace>
  <inkml:trace contextRef="#ctx0" brushRef="#br0" timeOffset="159302.2176">17235 13892 1519 0,'5'-5'276'15,"3"-1"-50"-15,17-1-140 16,9 1-12-16,16 1-34 0,4 2-14 15,-2 2-13-15,-6 1-1 16,-7 2-3-16,-9 0 0 16,-7 1-20-16,-9-2-31 15,-8 2-99-15,-2-1-69 16</inkml:trace>
  <inkml:trace contextRef="#ctx0" brushRef="#br0" timeOffset="159483.261">17469 13904 1350 0,'4'7'232'0,"-4"7"-75"16,11 11 11-16,-2-1-23 15,-2 4 0-15,2 5-19 16,-6-3-20-16,2 7-28 16,-5-4-21-16,2-2-28 15,-2-1-9-15,4-8-28 16,-4-1 364-16</inkml:trace>
  <inkml:trace contextRef="#ctx0" brushRef="#br0" timeOffset="160360.4593">22206 14566 1519 0,'-1'2'238'16,"2"15"-108"-16,0 4-36 0,0 12 13 16,1 12 0-16,-2-6-30 15,0 3-15-15,2-11-51 16,0-10-39-16</inkml:trace>
  <inkml:trace contextRef="#ctx0" brushRef="#br0" timeOffset="160800.6418">22122 13841 1141 0,'0'0'354'0,"-3"7"-153"16,-2 0-28-16,-5 12-50 16,0 5-14-16,0 3-33 15,0 5-15-15,7-5-16 16,3-7-21-16,8-2-15 15,6-5 3-15,8-7-2 16,4-3-3-16,3-3-2 16,2 5-1-16,-3-4-17 15,-5 4-34-15,-7-5-143 16</inkml:trace>
  <inkml:trace contextRef="#ctx0" brushRef="#br0" timeOffset="160980.2467">22303 13870 1582 0,'-5'12'311'15,"-3"8"-120"-15,-1 13-95 0,5 4-4 16,3 5-12-16,2 3-13 16,4 0-18-16,2 0-14 15,0-4-35-15,1-6-34 16,0-15-105-16</inkml:trace>
  <inkml:trace contextRef="#ctx0" brushRef="#br0" timeOffset="161231.1703">22414 13848 1495 0,'10'0'250'0,"9"1"-64"15,10 5-82-15,14 1-53 16,1 0-14-16,5-2-24 16,-3-2-2-16,-4-3 4 15,-8-3-26-15,-4-5-112 16,-2 2-108-16</inkml:trace>
  <inkml:trace contextRef="#ctx0" brushRef="#br0" timeOffset="161455.0743">22670 13887 1326 0,'-1'6'247'15,"-3"8"-73"-15,-1 7-14 0,-1 9-23 16,3 2-3 0,2 7-5-16,-1-1-12 0,2-2-33 15,0 0-16-15,3-7-38 16,1-1-9-16,2-10-47 16,0-4-28-16</inkml:trace>
  <inkml:trace contextRef="#ctx0" brushRef="#br0" timeOffset="179902.4067">7399 14986 873 0,'2'4'447'0,"-2"4"-247"15,-3-1-58-15,3 8-15 0,-3 1-5 16,2 9-30-16,1 3-18 15,0 4-31-15,4 0-7 16,1-4-38-16,-2-3-55 16,4-3-225-16</inkml:trace>
  <inkml:trace contextRef="#ctx0" brushRef="#br0" timeOffset="180211.3358">7418 15398 1190 0,'2'-4'316'0,"-2"0"-142"16,-1 0-10-16,1 4-32 16,-1 0-22-16,0 0-36 15,0 0-18-15,1 2-25 16,1 20-13-16,5 33-12 0,-4-28-2 16,-2 4-58-16,-4 1-61 15</inkml:trace>
  <inkml:trace contextRef="#ctx0" brushRef="#br0" timeOffset="180513.7524">7405 15889 1094 0,'-3'-4'381'0,"-4"-1"-171"16,0 1-44-16,6 6-50 15,1 4-30-15,4 8-53 16,2 6-19-16,-4 5-7 15,4 6-36-15,-1 3-150 16,-1 1-87-16</inkml:trace>
  <inkml:trace contextRef="#ctx0" brushRef="#br0" timeOffset="180855.6179">7393 16359 1376 0,'-2'12'244'16,"-7"5"-55"-16,8 16-59 16,-2 6-24-16,0 4-47 15,2 0-12-15,1-8-79 16,1-11-79-16</inkml:trace>
  <inkml:trace contextRef="#ctx0" brushRef="#br0" timeOffset="181648.4512">7421 16498 942 0,'-1'-5'408'0,"-5"-3"-255"15,-2 1-42-15,-1 5-16 16,-4 0-12-16,3 9-25 15,2 4-15-15,-1 3-28 16,4 5-7-16,2-1-7 16,-1 1-1-16,8 0-2 15,3-2 1-15,4-6-2 16,4-3 1-16,2-6 0 16,-2-6 2-16,5-5 4 15,-5-7 1-15,-1-3 2 16,-5 1 10-16,-5-2 22 15,-3 5 8-15,-6 3 23 16,-5-2 11-16,-12 5-5 16,-1 3-6-16,-5 2-20 0,2 7-12 15,2 2-21-15,3 0-4 16,3 9-15-16,4-4-4 16,11 9-4-16,6 3-3 15,11-1 4-15,2 1 0 16,6-4 1-16,0-6 2 15,0-4 1-15,4-3 2 16,-3-7 3-16,-5-6 0 0,-3-6 4 16,-7-5 3-16,-9-1 2 15,-3 1 2-15,-6 0 2 16,-3-2 0-16,-4 8-3 16,-6-1 0-16,5 13 4 15,-2 8 0-15,-1 5-2 16,6 4-5-16,1 1-9 15,5 0-3-15,5 1-2 16,4-1-2-16,8 0 1 16,0-5 0-16,8-2 2 15,1-2 0-15,3-5 2 16,2-1 2-16,0-7 1 16,-2-3 1-16,-6-7 4 15,-8-4 3-15,-4 2 7 16,-6-1 3-16,-13 2 20 15,-2 5 3-15,-10 8 0 16,-3 4-4-16,3 7-30 16,2 3-27-16</inkml:trace>
  <inkml:trace contextRef="#ctx0" brushRef="#br0" timeOffset="184683.9129">12295 14978 1269 0,'1'0'276'0,"-1"-2"-115"15,-3-2-19-15,2 4-43 16,0 0-25-16,0 0-40 16,0 10-12-16,0 13-16 15,-2 33-5-15,6-18-36 16,4 5-77-16</inkml:trace>
  <inkml:trace contextRef="#ctx0" brushRef="#br0" timeOffset="184972.4366">12306 15367 1452 0,'-6'-2'218'0,"-1"5"-89"15,5 3-20-15,0 6-57 16,2 3-19-16,2 7-23 16,0 2-7-16,2 6-1 15,-1 7-11-15,3 0-172 16</inkml:trace>
  <inkml:trace contextRef="#ctx0" brushRef="#br0" timeOffset="185212.2216">12291 15804 1218 0,'-3'0'319'0,"-4"4"-108"0,6 4-42 16,4 7-77-16,-1 2-32 15,2 7-38-15,-3 1-9 16,-3 5-10-16,-1 0-1 16,2 2-33-16,0-1-50 15,2-2-241-15</inkml:trace>
  <inkml:trace contextRef="#ctx0" brushRef="#br0" timeOffset="185361.221">12297 16117 1259 0,'-4'28'285'16,"-1"17"-96"-16,2 5-119 15,3 1-18-15,3-12-30 16,0-5-24-16</inkml:trace>
  <inkml:trace contextRef="#ctx0" brushRef="#br0" timeOffset="186060.3539">12327 16441 1254 0,'-7'-2'284'16,"-5"-3"-128"-16,4 3-40 16,-10-4-11-16,5 6-39 15,5 1-15 1,5-1-33-16,-1 1-9 0,-11 5-8 16,11 3-2-16,1 5-1 15,2-1 0-15,6 4 0 16,-1 2-1-16,7-2 1 15,1 4 0-15,2-9 1 16,1 1 1-16,0-12 3 16,0-4 0-16,-2-9 2 15,0-7-1-15,-7-3 3 16,0-3-1-16,-6 4 11 16,-7 0 16-16,-4 6 24 0,-5 4 8 15,-3 6-3-15,1 4-18 16,4 6-23-16,1 5-8 15,2 3-12-15,3 4 0 16,-2-3-2-16,1-1 0 16,8 3-2-16,-1-4 0 15,5 3-2-15,9-1 0 16,3-5-1-16,3-1 2 0,3-8 3 16,-3 0 1-16,-3-14 3 15,-1 3 2-15,-8-9 4 16,-3-1-3-16,-7 7 24 15,-8-2 24-15,-4 8 17 16,-6 5 10-16,-3 6-23 16,1 10-27-16,1 4-25 15,3 0 2-15,13 0-83 16,6-8-49-16</inkml:trace>
  <inkml:trace contextRef="#ctx0" brushRef="#br0" timeOffset="188496.2493">8107 8512 1190 0,'-16'4'327'15,"-12"5"-138"-15,7-7-55 16,4 0-9-16,9-15-44 16,8-3-18-16,7-12-24 15,4-8-6-15,9-1-3 16,-1-3-3-16,-2 4-1 16,0 3-2-16,-2 18-7 15,3 13-3-15,13 24-8 0,7 11-6 16,17 18-4-1,9 1 3-15,5-6 1 0,2-2 1 16,-3-21 4-16,-3-10 1 16,-6-12 0-16,-9-4 2 15,-20-6 4-15,-11 0 2 16,-19-6-4-16,-9 0-4 16,-11-5-10-16,-2-1-4 15,-8-11-11-15,2 0-4 0,11 4-3 16,2 4-2-16,16 16 5 15,7 5 2-15,10 8 2 16,2 5 1-16,13 7 9 16,-3 5 1-16,-1-4 7 15,-3 7 1-15,-17-5 31 16,-8-2 16-16,-11 6 24 16,-7-3 7-16,-7-1-16 15,-1 8-10-15,-1-3-27 16,4-2-7-16,10-1-36 15,7-4-12-15</inkml:trace>
  <inkml:trace contextRef="#ctx0" brushRef="#br0" timeOffset="189157.9862">9495 8363 1479 0,'8'7'247'15,"7"7"-71"-15,8 5-91 16,9 7-14-16,10 2-36 15,2 6-10-15,0 2-5 16,-4 1-1-16,-9-1-45 16,-6-6-59-16</inkml:trace>
  <inkml:trace contextRef="#ctx0" brushRef="#br0" timeOffset="189442.6366">9824 8411 1135 0,'-4'10'354'0,"-9"7"-189"16,-6-1-26-16,-4 2 1 15,-11 8-25-15,2 0-1 16,-4 9-29-16,-3 2-20 16,11-3-30-16,5-1-14 15,9-13-14-15,7-9-10 0,7-11-80 16,2-3-120-16</inkml:trace>
  <inkml:trace contextRef="#ctx0" brushRef="#br0" timeOffset="189863.1894">10171 8102 1220 0,'-14'6'286'16,"-18"7"-130"-16,1 8-6 16,-10 15-23-16,2 6-13 0,10 13-52 15,1 6-8 1,23 4-7-16,10-2-5 0,20 1-2 16,5-5-4-16,16-12-16 15,5-5-3-15,2-18-17 16,0-7-39-16,-4-16-281 15</inkml:trace>
  <inkml:trace contextRef="#ctx0" brushRef="#br0" timeOffset="190431.9761">10655 8335 1279 0,'-10'9'261'16,"-13"9"-130"-16,-3 0-19 0,0-7-28 16,-3-2-12-16,1-10-8 15,1-10-9-15,5-12-25 16,6-4-9-16,12-5-21 16,5 4-2-16,12 5 10 15,2 3 9-15,8 7 7 16,9 4 0-16,9 11-14 15,-1 9-7-15,-8 16 15 16,-13 13 9-16,-22 10 10 16,-7 10 3-16,-15-6-15 15,-4-5-7-15,-9-9-6 16,-3-10-2-16,5-11-8 16,0-10-7-16,14-14-11 15,5-4-6-15,12-8-2 16,5-3 4-16,14 4 7 15,5-4 4-15,13 10 8 0,7 12 2 16,3 2 10-16,5 11 2 16,-6 8 2-16,-4-1 0 15,-7 7 10-15,-6-6-24 16,-2-4-177-16</inkml:trace>
  <inkml:trace contextRef="#ctx0" brushRef="#br0" timeOffset="190733.8316">10775 8251 1480 0,'0'2'260'0,"6"-2"-50"15,9 2-74-15,9-2-63 16,9-3-16-16,7 4-25 16,6 2-8-16,-2-3-13 15,-2 2 2-15,-4-2-54 16,-7-2-62-16,1-2-271 15</inkml:trace>
  <inkml:trace contextRef="#ctx0" brushRef="#br0" timeOffset="190938.0798">10983 8348 1446 0,'2'9'231'0,"1"15"-65"15,0 5 5-15,2-1-37 16,2 2-1-16,-1 0-16 16,-1 0-33-16,-2 2-34 15,-3-3-15-15,4-5-32 16,1-10-32-16</inkml:trace>
  <inkml:trace contextRef="#ctx0" brushRef="#br0" timeOffset="191300.9667">11265 8095 1281 0,'3'-3'299'15,"14"8"-50"-15,7 6-91 0,13 20-98 16,5 11-17-16,0 14 7 15,-6 9 17-15,-26 10 3 16,-10 1-2-16,-16-4-25 16,-10-6-18-16,0-16-28 15,-2-12-36-15,8-17-114 16</inkml:trace>
  <inkml:trace contextRef="#ctx0" brushRef="#br0" timeOffset="191656.412">11807 8323 1356 0,'1'2'263'0,"6"1"-3"16,6 0-118-16,12-3-88 15,7-2-17-15,6-1-16 16,1 0-6-16,2 3 1 16,-3 1-46-16</inkml:trace>
  <inkml:trace contextRef="#ctx0" brushRef="#br0" timeOffset="191912.7275">11829 8523 1575 0,'7'2'294'16,"8"2"-131"-16,8 1-22 15,14-5-39-15,2 0-22 16,7 1-36-16,1 0 0 16,-3 2-35-16,-5 3-467 15</inkml:trace>
  <inkml:trace contextRef="#ctx0" brushRef="#br0" timeOffset="192331.1862">12396 8426 1264 0,'-7'4'313'0,"-6"3"-68"16,15 0-83-16,8-2-17 15,18-2-31-15,10-2-18 16,24-1-35-16,9-1-22 0,2-2-22 16,-4 3-23-16</inkml:trace>
  <inkml:trace contextRef="#ctx0" brushRef="#br0" timeOffset="192974.1198">13186 8257 1469 0,'-6'8'228'0,"-9"10"-101"16,0 8-15-16,-5 9-40 15,4 8-13-15,-2 3-14 16,-2-2-6-16,3-2-28 16,3-6-5-16,6-14 0 15,2-4 0-15,4-14 4 16,-2-6-1-16,4-10-2 15,2-8-2-15,3-7-3 16,5 2-2-16,1-6 0 16,8 3 0-16,5-4-1 15,-3-10 0-15,2 3 1 16,0 1 2-16,-10 3 0 16,1 4 1-16,-2 7 1 15,-11 1 0-15,5 13 0 16,1 7 4-16,-7 13 8 15,2 9 1-15,0 9 0 16,-2 5-5-16,8 9-10 0,6-1-2 16,8 3-1-16,8 0-1 15,1-5 2-15,-1-4 3 16,-6-2 0-16,-4-8 3 16,-10-4 1-16,0-4 4 15,-8-12-41-15,-2 1-59 16</inkml:trace>
  <inkml:trace contextRef="#ctx0" brushRef="#br0" timeOffset="193228.9966">13136 8495 1501 0,'-2'2'243'0,"2"-2"-107"16,7 3-18-16,11-3-31 16,4-3-12-16,14 0-27 15,3 2-10-15,1 3-16 16,2 2-29-16</inkml:trace>
  <inkml:trace contextRef="#ctx0" brushRef="#br0" timeOffset="210939.618">17225 14975 884 0,'1'-3'487'15,"1"1"-285"-15,-1 0-79 16,-1 1-12-16,0 1-32 15,-1 0-20-15,1 0-29 16,0 15-8-16,0 40-14 16,0-25-5-16,-2 7-2 15,4 8 0-15,-2 0-25 16,1 0-37-16,3-8-170 16</inkml:trace>
  <inkml:trace contextRef="#ctx0" brushRef="#br0" timeOffset="211162.5667">17246 15378 1036 0,'-1'8'397'0,"1"7"-242"0,-1 5-67 15,0 3-8-15,-1 6-41 16,1 1-17-16,0 3-14 16,0-2-24-16,-1 1-139 15</inkml:trace>
  <inkml:trace contextRef="#ctx0" brushRef="#br0" timeOffset="211412.6607">17221 15911 1197 0,'0'9'290'0,"-1"20"-151"16,-1 7-43-16,-1 5-48 0,1 2-8 15,1-4-31-15,-1 1-6 16,2-4-6-16,3 1-21 16,1-4-72-16,2 1-116 15</inkml:trace>
  <inkml:trace contextRef="#ctx0" brushRef="#br0" timeOffset="212533.4565">17182 16582 987 0,'-3'-1'422'16,"0"-6"-269"-16,2 2-42 0,-6-8 6 16,2 4-16-16,-2 0-3 15,-3 2-18-15,6 2-11 16,-4 4-30-16,0 6-16 15,2 1-19-15,-2 5-4 16,4 4-4-16,6 5 0 16,0-3 0-16,6 0 0 15,4-3 1-15,3-1 2 16,3-6 0-16,1-3 1 16,2-7 1-16,-6-7 1 0,-2-4 5 15,-2-1 0-15,-7-1 11 16,-1 3 8-16,-6 1 10 15,-5 2 5-15,-4 3-4 16,-2 1-9-16,-2 4-10 16,-5-4-7-16,5 4-8 15,-4-5-3-15,6 10-6 16,5 6-2-16,1 3-1 16,8 9 0-16,4-4 3 15,0 2 2-15,7-1 0 16,-6-7 1-16,8-1 1 15,1-2 2-15,3-9 0 16,5-3 0-16,-2-7 1 16,-3-9 1-16,-1 3 0 15,-1 2 2-15,-9 1 2 16,0 1 1-16,-8 4 4 0,-3-2-2 16,-8 4 12-16,-3 4 3 15,-3 3-1-15,-6-5-1 16,2 1-13-16,1 1-4 15,1 0-5-15,9 9-3 16,0 5-4-16,3 0 0 16,9 6-1-16,1 0 1 15,5 0 2-15,2-2 2 16,1 3 1-16,4-3 1 0,5-4 1 16,2-4 0-16,4-11 0 15,1-2 1-15,-3-10 2 16,-1 0 0-16,-8-5 3 15,-5-3 0-15,-7 4 3 16,-1 1 1-16,-10-1 3 16,-5 4 2-16,-10 0 9 15,0 8 7-15,0 6-1 16,-1 2-4-16,9 9-16 16,2 4-8-16,6 5-5 15,1 0-2-15,5 3 0 16,5-4-2-16,4-2 2 15,5 2-1-15,5-7 1 16,2-2-1-16,4-2 2 16,1-4 2-16,-3-5 2 15,-2 0 1-15,-7-5 4 0,-4-4 2 16,-8-1 4-16,-6-2 0 16,-11-2 0-16,-2 3 0 15,-7-5-4-15,2 3-3 16,5 5-4-16,4 6-2 15,4 12-5-15,3 7 0 16,6 10-1-16,-1 3 2 16,2 4-42-16,2 0-344 15</inkml:trace>
  <inkml:trace contextRef="#ctx0" brushRef="#br0" timeOffset="225376.6158">19143 14934 901 0,'-4'0'498'16,"2"0"-277"-16,1-1-77 15,-1 0-7-15,2 0-41 16,0 0-21-16,2-1-16 15,17-6-5-15,39-5-20 16,-27 14-8-16,2 5-12 16,-3 4-1-16,-10 6-1 15,-8 1 1-15,-12 4 1 16,-7-4 0-16,-7 3-3 16,-3-4 0-16,-5-6-5 15,1-1-9-15,5-9-11 0,5 0-5 16,11-3-2-16,6 2 4 15,11 3 7-15,5 1 3 16,8 8 3-16,-2 4 4 16,-3 12 13-16,-5 4 6 15,-14 2 7-15,-6 0-1 16,-18-9-7-16,-5-3-3 16,-11-19-12-16,-2-4-17 15,4-18-28-15,4-2-11 0,12-2-20 16,7 0-4-16,9-1-31 15,5 2-36-15</inkml:trace>
  <inkml:trace contextRef="#ctx0" brushRef="#br0" timeOffset="225796.8063">19498 15254 1547 0,'0'-2'286'0,"0"-2"-99"16,3 2-58-16,-3 0-63 16,0 1-30-16,0 0-65 15,0 0 160-15</inkml:trace>
  <inkml:trace contextRef="#ctx0" brushRef="#br0" timeOffset="226334.5811">19802 14935 1282 0,'0'0'256'16,"-3"-1"-137"-16,-3 0-6 15,5 1-43-15,-1 0-14 16,-15 1-25-16,-34 5-14 16,30-4-12-16,1 2-2 0,0-2-3 15,4 0 0-15,4 0 0 16,3 1-3-16,5 0 6 15,-2 3 10-15,6 3 19 16,0 3 7-16,1 6 3 16,4 1-7-16,2 2-15 15,0-4-7-15,2-7-7 16,-2-4-1-16,4-7-1 16,1-4-2-16,5 2 11 15,6-1 6-15,4 8 6 16,0 4 15-16,-4 6 9 15,-5 4 0-15,-10 6 3 16,-6 5-11-16,-8 0-16 16,-7 2-3-16,-13-11-4 15,-7-6-3-15,-1-16-7 0,2-4-11 16,10-13-42-16,7-2-32 16,11 1-101-16,4-2-68 15</inkml:trace>
  <inkml:trace contextRef="#ctx0" brushRef="#br0" timeOffset="226681.7478">19912 14925 1273 0,'-6'-1'273'0,"-5"-3"-87"15,11 3 3-15,11 1-21 16,0-4-4-16,15 0-63 15,1 0-28-15,11 0-41 16,10 2-11-16,1 1-13 16,1 0-2-16,-8-2-27 15,-4 2-31-15,-10-2-88 0,-6 0-54 16</inkml:trace>
  <inkml:trace contextRef="#ctx0" brushRef="#br0" timeOffset="227015.2028">20134 14919 319 0,'1'-2'266'0,"-1"-1"56"15,2 3-12-15,-2 0-106 16,-1 0-96-16,0 0-7 16,0 0 9-16,1 0-9 15,0 13 10-15,2 37-10 16,-1-25 11-16,-2 9-14 16,1 5-8-16,0 0-25 15,0-3-26-15,3-6-16 16,-1-11-8-16,1-8-2 15,-1-5-2-15,-4-6-13 16,1-5-31-16,0 4-371 16</inkml:trace>
  <inkml:trace contextRef="#ctx0" brushRef="#br0" timeOffset="237295.3546">8377 9552 1463 0,'-7'0'234'0,"-17"-7"-62"16,4 0-18-16,4 1-48 15,-2-11-14-15,14 5-39 16,4-3-6-16,5-2-4 16,6 3 4-16,4-3-15 15,5 5-8-15,15 9-15 16,5 5-3-16,12 11-1 16,5-2 0-16,1 1-1 15,4 2-1-15,-4 1 2 0,-8-2 0 16,-14 2 3-16,-8-5 1 15,-14-13 4-15,-2 1 4 16,-9-7 8-16,-1-3 2 16,-4-3-4-16,-5-3-3 15,-1-3-13-15,6 6-6 0,1 5-10 16,3 6-4-16,6 8-4 16,0 1 0-1,10 9 4-15,2 1 4 0,1 4 6 16,-4-3 3-16,-10 0 7 15,-2 1 6-15,-16-6 8 16,-1 1 2-16,-6-2-2 16,-4-3-13-16,7-1-70 15,3-3-10-15</inkml:trace>
  <inkml:trace contextRef="#ctx0" brushRef="#br0" timeOffset="237786.6837">9577 9403 1527 0,'0'0'282'0,"7"4"-56"0,2 1-57 16,17 12-76-16,11 4-16 15,6 7-41-15,5 6-8 16,-5 7-14-16,-2 1-1 16,-9-2-61-16,-2-4-52 15</inkml:trace>
  <inkml:trace contextRef="#ctx0" brushRef="#br0" timeOffset="238001.4297">10006 9417 1595 0,'-16'3'341'15,"-15"4"-110"-15,-6 7-111 16,-2 4-25-16,-9 9-39 16,2 5-14-16,-8 8-20 15,2 2-8-15,11 1-10 16,3-4-3-16,19-10-32 15,4-6-31-15,13-13-129 16</inkml:trace>
  <inkml:trace contextRef="#ctx0" brushRef="#br0" timeOffset="238390.3609">10368 9171 1268 0,'-5'-2'275'0,"-12"2"-88"15,0 8-13-15,-10 10-33 16,-6 11-5-16,-4 15-42 16,2 5-20-16,8 7-33 15,12 6-15-15,21-4-23 16,10-2-2-16,19-5 1 15,5-6 0-15,2-12 0 16,-1-7-28-16,-1-14-118 16</inkml:trace>
  <inkml:trace contextRef="#ctx0" brushRef="#br0" timeOffset="238834.1431">10479 9309 1503 0,'0'-1'236'0,"4"-5"-108"16,7 1-17-16,8-4-30 15,9 0-16-15,5 4-13 16,3 5-7-16,-6 9-14 16,-6 5 0-16,-17 5-7 15,-9-1-5-15,-11 6-5 16,-5-3-2-16,-4-4-13 16,2-2-6-16,7-11-24 15,4 1-9-15,16-7-1 16,6 2 3-16,16 0 20 15,5 1 7-15,7 8 8 0,-4 2 3 16,-12 8 26 0,-8 5 15-16,-20 5 18 0,-7 5 5 15,-12-7-19-15,-7-1-8 16,-8-10-32-16,0-12-36 16,4-5-112-16,5-6-125 15</inkml:trace>
  <inkml:trace contextRef="#ctx0" brushRef="#br0" timeOffset="239005.3538">10857 9595 1506 0,'0'-2'313'0,"0"1"6"16,-1-4-144-16,1 5-111 15,0 0-60-15,0 0-106 16</inkml:trace>
  <inkml:trace contextRef="#ctx0" brushRef="#br0" timeOffset="239297.9222">11224 9238 476 0,'-2'1'168'15,"-3"0"-173"-15</inkml:trace>
  <inkml:trace contextRef="#ctx0" brushRef="#br0" timeOffset="239686.8818">11200 9241 364 0,'-6'-4'376'0,"-8"-2"49"15,-1 3-169-15,-5-2-123 16,-2 3-32-16,-1 2 3 16,1 3-8-16,7 3-32 15,1 2-15-15,5 6-25 16,0 0-11-16,-1 3-10 16,2 1-1-16,1-5 10 15,-1-1 17-15,3-2 27 0,0-1 18 16,1-1 2-16,1 0-12 15,1-1-28-15,2 0-10 16,5 1-13-16,0-2-6 16,9-7-5-16,6-3-1 15,11-3-2-15,7 1-1 16,8 2-1-16,-4 1 2 16,-2 7 1-16,-8 5 3 0,-16 11 23 15,1 8 14-15,-21 3 21 16,-4 5 7-16,-7 3-2 15,-10-5-13-15,-12-6-10 16,-4-8-8-16,-6-19-15 16,7-6-15-16,12-13-49 15,9 0-33-15,17 3-86 16,5 3-61-16</inkml:trace>
  <inkml:trace contextRef="#ctx0" brushRef="#br0" timeOffset="240029.968">11399 9289 1518 0,'0'0'276'0,"2"-5"-85"0,15 5-96 15,9-2-23-15,14-3-48 16,11 3-9-16,8 0-10 15,1 2-2-15,-10 0 3 16,-8 0-12-16,-11 1-59 16,-5-1-40-16</inkml:trace>
  <inkml:trace contextRef="#ctx0" brushRef="#br0" timeOffset="240260.8624">11692 9306 811 0,'-2'5'487'0,"1"7"-246"0,1 3-79 16,0 9-18-16,3 4 3 16,-2 9-23-16,0-1 5 15,6 5-18-15,-3 0-25 16,1-10-37-16,3 0-14 15,-7-15-20-15,2-1-15 16,-1-10-73-16</inkml:trace>
  <inkml:trace contextRef="#ctx0" brushRef="#br0" timeOffset="240660.0767">11979 9149 1535 0,'12'7'269'0,"9"10"-78"16,16 15-127-16,-1 11-12 15,-5 18 13-15,-6 5 14 16,-19 8 4-16,-6-4-5 15,-12-4-29-15,-5-5-23 16,-5-15-12-16,-1-7-15 16,2-18-42-16,5-14-41 15</inkml:trace>
  <inkml:trace contextRef="#ctx0" brushRef="#br0" timeOffset="240961.2675">12473 9361 1618 0,'12'3'314'0,"18"0"-200"15,9 1-37-15,8-2-36 0,-2-2-21 16,-7 0-7-16,-4 2-12 16,-11 0-95-16,-1 3-113 15</inkml:trace>
  <inkml:trace contextRef="#ctx0" brushRef="#br0" timeOffset="241155.7925">12510 9525 1522 0,'2'5'279'16,"5"3"-59"-16,22 0-131 15,9-5-10-15,11-3-40 16,4 0-16-16,-1-4-11 16,-6 4 16-16</inkml:trace>
  <inkml:trace contextRef="#ctx0" brushRef="#br0" timeOffset="241589.0204">13259 9281 1560 0,'-2'4'296'0,"0"11"-118"16,-5 7-50-16,3 13-52 15,4 6-18-15,0 8-14 16,5 4-17-16,4-5-12 16,-5-4-20-16,2-12-79 15,-3-9-66-15</inkml:trace>
  <inkml:trace contextRef="#ctx0" brushRef="#br0" timeOffset="241770.5339">13091 9465 1720 0,'7'5'370'15,"17"4"-250"-15,9-5-29 16,9-2-34-16,9-2-21 15,0-3-13-15,3 2 1 0,2-3-50 16,1-3-2-16</inkml:trace>
  <inkml:trace contextRef="#ctx0" brushRef="#br0" timeOffset="242401.2757">13832 9211 1138 0,'0'3'367'16,"-4"5"-146"-16,-1 4-43 15,-3 14-56-15,1 6-13 16,-4 11-17-16,-1 6-12 15,1 0-27-15,-3-1-18 0,0-10-22 16,6-4-4-16,2-15-6 16,4-12-3-16,3-9-19 15,-1-10-3-15,5-7-1 16,0-4 3-16,1-5 17 16,-4-4 0-16,4-2 1 15,1-1-1-15,4-1 0 16,2 0 2-16,1 4 0 15,1 2 0-15,0 8 2 16,-2 7 3-16,-3 7 4 16,-1 4 4-16,-5 7 8 15,2 4 3-15,-3 4 9 16,2 6 1-16,3 9 1 16,2 5-3-16,6 10-9 15,4 1-6-15,2 1-10 0,5 2-1 16,1-4-1-16,0-3-2 15,-5-7-4-15,-8-8-8 16,-6-10-40-16,-2 0-32 16,-1-6-101-16</inkml:trace>
  <inkml:trace contextRef="#ctx0" brushRef="#br0" timeOffset="242622.3285">13775 9440 1381 0,'2'0'261'16,"4"0"-37"-16,15 4-58 15,7 0-26-15,16-1-46 16,5 2-17-16,5-2-38 15,-5 0 66-15</inkml:trace>
  <inkml:trace contextRef="#ctx0" brushRef="#br0" timeOffset="248905.3295">8398 10560 424 0,'-4'0'368'0,"-5"-1"122"15,-4 0-273-15,-3-4-72 16,-6 2 11-16,-2-4-20 16,2 0-22-16,11-7-53 15,7-3-8-15,12-3-33 16,10-2-5-16,8 9 6 15,4 3-4-15,16 13-6 16,6 9-4-16,14 9-7 16,5 0 0-16,1-2 2 15,-5-2 1-15,-10-8 2 16,-4 4 0-16,-15-12 0 0,0 0 1 16,-10-5 1-16,-8-7 1 15,-8-3 1-15,-5-1 0 16,-7-2-9-16,0 1-4 15,-4 1-13-15,-8-4-4 16,2 6 6-16,-4 0 4 16,4 9 9-16,2 4-1 15,2 1-1-15,3 5-5 16,5 0 0-16,5 1 1 0,5 3 1 16,6 2 3-16,-1 0 12 15,1 4 11-15,-7 2 26 16,-6 1 14-16,-9 0 23 15,-5 0-6-15,-10 0-20 16,-2-2-12-16,5 2-65 16,2 0 383-16</inkml:trace>
  <inkml:trace contextRef="#ctx0" brushRef="#br0" timeOffset="260600.1957">19577 14608 773 0,'0'-1'387'0,"1"-3"-159"16,2 0-117-16,-3 4-35 15,0 0-6-15,0 0-2 16,0 0-8-16,-1 0-6 16,1 0-1-16,0 0-16 15,0 0-3-15,0 0 4 0,1 3 4 16,6 13 4 0,9 36-4-16,-15-18-13 0,-1-1-2 15,-4 9-12-15,2-4 10 16</inkml:trace>
  <inkml:trace contextRef="#ctx0" brushRef="#br0" timeOffset="359729.3113">9628 10353 1546 0,'0'0'245'0,"10"1"-143"15,9 5-39-15,19 9-33 16,7 8 0-16,5 9-2 16,4 6-7-16,-10 1-6 0,-1-2-3 15,-4-7-64 1,-3-6-70-16</inkml:trace>
  <inkml:trace contextRef="#ctx0" brushRef="#br0" timeOffset="359943.2935">10020 10294 1561 0,'-12'7'303'16,"-10"2"-123"-16,-4 13-59 15,-5 6-16-15,-6 9-36 16,-5 4-11-16,-3 5-23 16,-1-1-10-16,5-6-18 15,5-2-2-15,11-11-40 16,9-7-36-16,12-8-178 16</inkml:trace>
  <inkml:trace contextRef="#ctx0" brushRef="#br0" timeOffset="360340.0582">10411 10186 1389 0,'-15'8'214'0,"-12"17"-98"15,-3 6 15-15,5 15-30 16,4 11-15-16,5 7-19 16,4 1-32-16,15-3-17 15,3-4-8-15,17-10-6 16,9-2-3-16,6-16 3 16,9-4 5-16,2-16-95 15,2-7-117-15</inkml:trace>
  <inkml:trace contextRef="#ctx0" brushRef="#br0" timeOffset="360969.3332">10858 10266 880 0,'0'0'460'0,"0"0"-261"16,0-1-61-16,-1 0-34 16,0 0 0-16,0 0-16 15,-1 0-13-15,-7-1-19 16,-8 1-2-16,-33 0-22 16,30 3-11-16,-3 0-12 15,-1 2-7-15,5 5-4 16,4 3-3-16,3 3-2 15,7 1 3-15,2-4-1 16,1-2 0-16,4 0 1 16,2 1 0-16,2 0 2 15,2 3 0-15,-1-6 2 0,-2 0 0 16,0-2 1 0,4-4-1-16,4-1 0 0,3-1 0 15,9 0-2-15,6 4 1 16,4-1-2-16,0 2 0 15,0 6 0-15,-6 7 1 16,-10 8 4-16,-8 7 13 16,-15 2 28-16,-10 2 11 15,-12 0 4-15,-5-5-6 0,-3-10-21 16,2-9-6-16,-1-15-41 16,5-6-33-16,8-7-83 15,2 1-76-15</inkml:trace>
  <inkml:trace contextRef="#ctx0" brushRef="#br0" timeOffset="361152.2469">11137 10629 1524 0,'-5'3'359'15,"-3"-1"64"-15,-2-2-289 16,3 1-46-16,0-4-86 16,3 2-20-16</inkml:trace>
  <inkml:trace contextRef="#ctx0" brushRef="#br0" timeOffset="365261.4832">11356 10461 1124 0,'-3'-10'325'0,"-5"-11"-220"15,10-6-27-15,8-4-25 16,5 1 4-16,11 4 0 16,-1 6 8-16,8 20-8 15,0 7-2-15,-11 24 8 16,-10 5 0-16,-12 16 13 15,-10 2-13-15,-11-1-26 16,-3 0-10-16,-4-14-11 16,1-10 1-16,0-18 0 15,4-11-2-15,8-15-8 16,6-4-7-16,15-3-10 16,5 3-4-16,10 5 5 15,2 1 4-15,7 14 7 16,-2 6 5-16,3 14 1 15,0 12 1-15,-8 3-1 0,1-1 2 16,-2-13-88-16</inkml:trace>
  <inkml:trace contextRef="#ctx0" brushRef="#br0" timeOffset="365751.4638">11922 10278 1294 0,'-3'0'251'0,"-8"0"-121"16,-3 3-21-16,-5 3-45 15,-1-2-7-15,-2-4-27 16,-4-4-7-16,10 3-10 16,4 2-11-16,0 5-7 15,9 6 0-15,-5 2-1 16,-5 2 2-16,4 8 0 16,-2-3 2-16,0 5 7 15,1-3 4-15,6-6 3 0,9 2-1 16,2-15-4-16,5 0-2 15,3-7-1-15,-4-4-1 16,12 2-3-16,2-1 0 16,9 8 1-16,5 5 1 15,-2 9 16-15,-1 4 11 16,-13 4 29-16,-11 4 25 16,-15 1 3-16,-7 3 2 15,-12 0-22-15,-6-4-14 0,-7-12-11 16,0-11-34-16,1-17-69 15,2-6-60-15</inkml:trace>
  <inkml:trace contextRef="#ctx0" brushRef="#br0" timeOffset="366006.7456">12087 10262 1695 0,'7'-5'364'0,"19"-2"-224"16,9 3-35-16,7 1-55 15,2 4-13-15,-7 7-15 0,-1 1-7 16,-4 0-19-16,3 0-29 15,-4-11-93-15,-3-2-86 16</inkml:trace>
  <inkml:trace contextRef="#ctx0" brushRef="#br0" timeOffset="366203.2199">12298 10305 1305 0,'0'15'285'15,"0"10"-76"-15,1 14-39 16,1 6-24-16,-2 7-19 16,-3-2-11-16,0-1-27 15,-4-6-19-15,7-7-37 16,2-2-11-16,1-13-77 16,8-5-444-16</inkml:trace>
  <inkml:trace contextRef="#ctx0" brushRef="#br0" timeOffset="366532.5411">12620 10254 1337 0,'0'-3'265'0,"8"2"-48"16,4 5-60-16,13 12-80 15,2 8-12-15,3 20-2 16,-7 10 25-16,-12 19 7 15,-8 7-15-15,-12 2-18 16,-4-5-33-16,-1-18-60 16,1-10-33-16</inkml:trace>
  <inkml:trace contextRef="#ctx0" brushRef="#br0" timeOffset="366816.1337">13183 10422 1582 0,'2'-2'307'16,"11"2"-135"-16,2 1-68 16,16 2-62-16,5 1-21 0,2-2-13 15,3 0 5-15,-7 1-72 16,0 4-70-16</inkml:trace>
  <inkml:trace contextRef="#ctx0" brushRef="#br0" timeOffset="367014.4575">13230 10628 1417 0,'8'4'280'15,"3"-2"24"-15,23 0-165 16,4-2-6-16,5 0-59 15,-11 3-19 1,-16-2-20-16,0 0-30 0,39 8 386 16</inkml:trace>
  <inkml:trace contextRef="#ctx0" brushRef="#br0" timeOffset="367593.0844">14095 10248 1496 0,'-29'-2'257'0,"-17"-2"-92"16,1 10-70-16,6 8-33 15,10 12-41-15,4 10-7 16,15 15-9-16,7-1-2 16,18 11 1-16,11-4 1 15,18-10-2-15,11 3 1 16,2-20 0-16,5-7 0 15,-4-19 4-15,-3-10 3 0,-5-19 22 16,-4-8 14-16,-14-12 27 16,-12-6 10-16,-25-8-2 15,-14-1-8-15,-18 2-24 16,-7 3-15-16,7 16-69 16,3 7-55-16,12 19-103 15,8 10-116-15</inkml:trace>
  <inkml:trace contextRef="#ctx0" brushRef="#br0" timeOffset="367864.1372">14229 10233 1356 0,'-8'6'258'0,"-8"3"-11"15,-1 20-79-15,-7 8-8 16,-8 16-34-16,0 3-43 16,-4 2-44-16,5-8-16 15,10-12-15-15,3-5-4 16,12-15-15-16,6-3-18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9T13:31:37.292"/>
    </inkml:context>
    <inkml:brush xml:id="br0">
      <inkml:brushProperty name="width" value="0.05292" units="cm"/>
      <inkml:brushProperty name="height" value="0.05292" units="cm"/>
      <inkml:brushProperty name="color" value="#FF0000"/>
    </inkml:brush>
  </inkml:definitions>
  <inkml:trace contextRef="#ctx0" brushRef="#br0">10648 18853 9,'0'0'28,"0"0"3,0 0-7,0 0-21,0 0-21,0 0-6,0 0-5,0 0 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8:30:27.150"/>
    </inkml:context>
    <inkml:brush xml:id="br0">
      <inkml:brushProperty name="width" value="0.05292" units="cm"/>
      <inkml:brushProperty name="height" value="0.05292" units="cm"/>
    </inkml:brush>
  </inkml:definitions>
  <inkml:trace contextRef="#ctx0" brushRef="#br0">9107 8623 1008 0,'-2'6'379'16,"-3"-2"-241"-16,5-2-79 16,0-3-7-16,0 0-1 15,3-25-3-15,17-45-6 16,2 21-2-16,24-20-2 16,10-13-3-16,19-23-2 0,13-11-1 15,18-2-11-15,13-8-5 16,20 5-11-16,1 7-2 15,5 13 0-15,-5 11 0 16,-20 19 2-16,-10 9 1 16,-27 17 1-16,-10 9 1 15,-19 14 3-15,-14 5 2 16,-19 12 0-16,-8 0 4 16,-13 0 2-16,-4 1 0 15,-8-3-1-15,-1 1-6 0,-4-1-5 16,-1 0-2-16,5 1-5 15,0 0 0-15,6 5-4 16,2 2-3-16,5 2 0 16,0-2 2-16,0 0 1 15,0 0 3-15,0 0 1 16,0 0 0-16,0 0 0 16,0 0 0-16,6 0 0 15,10-2 0-15,28-9-1 16,-26 5 3-16,-6 4 8 15,-3 3 4-15,-5 6 11 16,-8 2-1-16,-4 12-4 16,-5 2-4-16,-3 3-52 15</inkml:trace>
  <inkml:trace contextRef="#ctx0" brushRef="#br0" timeOffset="883.7832">10908 6973 977 0,'2'-11'397'0,"3"-12"-244"16,3-6-36-16,8-4-1 16,6-2-3-16,0 6-15 15,2 10-12-15,-7 14-26 16,-2 9-8-16,-6 19-27 16,-4 10-7-16,-5 9-8 15,0 5-3-15,0-3 0 16,1-10-2-16,6-4-2 15,4-9-1-15,6-8 2 16,5-6 0-16,4-11 3 16,1-5 3-16,0-14 2 0,1-1 0 15,-7-13 0-15,-5-6-3 16,-6-3 0-16,-5 1 0 16,-1 7-4-16,-4 7 0 15,3 15-5-15,-3 9 0 16,-3 18-4-16,0 10 1 15,2 13 2-15,1 5 0 16,10 5 0-16,7-4-1 16,1-4-9-16,2-6-36 15,2-13-203-15</inkml:trace>
  <inkml:trace contextRef="#ctx0" brushRef="#br0" timeOffset="1199.9386">11591 6556 1373 0,'-15'12'217'0,"-14"19"-103"0,4 5-12 16,0 13-40-16,4 8-18 15,11 3-22-15,2-1-8 16,16-6-7-16,3-8-3 16,13-12 0-16,4-6 0 15,8-14 2-15,6-6-17 16,-1-8-114-16</inkml:trace>
  <inkml:trace contextRef="#ctx0" brushRef="#br0" timeOffset="1454.8745">11820 6544 1429 0,'-5'0'243'0,"-2"7"-38"15,6 4-46-15,-4 11-75 16,5 7-6-16,5 5-23 16,-5 7-11-16,4 5-16 15,1 2-8-15,2 3-12 16,2-4-1-16,3-10-2 16,-1-3-1-16,2-14-1 15,0-3 2-15,4-7-41 16,4-7-40-16,-3-5-21 15</inkml:trace>
  <inkml:trace contextRef="#ctx0" brushRef="#br0" timeOffset="1781.9738">11697 6845 1220 0,'-1'3'291'16,"1"0"-131"-16,12 0-40 15,11-4-37-15,7-4-10 16,10-2-36-16,-3-2-10 0,2-4-12 16,-2-1-29-16,-6-4-83 15,-7 1-14-15,-9-4-2 16,-7-2 26-16,-8 0 67 16,2-5 11-16,-2 0 20 15,1 2 15-15,3 3 50 16,3 8 23-16,7 11 23 15,5 10-7-15,9 14-46 16,4 9-9-16,-5 18 10 16,-6 9 0-16,-18 16-14 15,-3 0-6-15,-5-5-55 16,3-8-46-16,2-22-121 16</inkml:trace>
  <inkml:trace contextRef="#ctx0" brushRef="#br0" timeOffset="2018.4524">12282 6743 1432 0,'16'-3'238'15,"9"-4"-49"-15,17 4-118 16,1 0-25-16,0 3-36 16,-1 1-2-16,-10 0-35 15,-4 2-73-15</inkml:trace>
  <inkml:trace contextRef="#ctx0" brushRef="#br0" timeOffset="2198.6089">12389 6884 1568 0,'13'-1'277'0,"14"-4"-146"16,7 0-29-16,6-2-51 15,-1-1-14-15,6 3-37 16,-1 0-22-16</inkml:trace>
  <inkml:trace contextRef="#ctx0" brushRef="#br0" timeOffset="2573.0133">12814 6805 1501 0,'6'3'220'0,"13"-2"-134"16,7 0 0-16,20-2-36 15,7-3-15-15,12 1-15 0,-2-2-34 16</inkml:trace>
  <inkml:trace contextRef="#ctx0" brushRef="#br0" timeOffset="3035.0851">13261 6702 1187 0,'-4'-2'335'16,"1"2"-116"-16,-1 6-143 15,3-6-16-15,0 3-20 16,-1 21 3-16,3 37 2 16,1-30-1-16,7-2-17 15,1-3-6-15,1-12-5 16,3-7 1-16,0-13 4 15,5-6 2-15,0-13-1 16,2-3-1-16,-5-4-6 16,-5-1-4-16,-4 3-1 15,-3 6-3-15,-2 9-2 16,-2 3-5-16,-1 16-4 0,0 5-1 16,1 11-1-16,5 4-1 15,6 5 2-15,4-1 1 16,11-2 2-16,2-7 4 15,8-11 15-15,-1-8 6 16,-3-10 30-16,-5-6 11 16,-12-11 0-16,-4 0-1 15,-9-3-27-15,-2-1-9 16,-8 5-67-16,0 7-53 0</inkml:trace>
  <inkml:trace contextRef="#ctx0" brushRef="#br0" timeOffset="3469.1864">13850 6518 1062 0,'0'1'386'0,"2"6"-226"16,-1 10-41-16,-1 8-14 15,-4 7 7-15,-4 14-10 16,-1-1-13-16,1 3-45 16,4-5-16-16,4-17-16 15,1-7 1-15,0-18 2 16,0-7 3-16,0-13 0 0,1-7 0 16,3-9-7-16,2-4-2 15,-2-6-3 1,1-1-1-16,-2-7-3 0,3 1-1 15,5 3-1-15,0 2-3 16,2 15 0-16,5 6 0 16,-4 21 2-16,0 10 1 15,1 20 1-15,-2 5 2 0,3 17 4 16,4 0 3-16,4 6 2 16,-2 4-1-16,0-10 0 15,-2-2-3-15,-5-14-7 16,0-8-18-16,-7-15-72 15,-2-4-68-15</inkml:trace>
  <inkml:trace contextRef="#ctx0" brushRef="#br0" timeOffset="3606.8183">13835 6601 1229 0,'3'0'290'0,"9"0"-145"15,8-1-53-15,16-3-42 16,5-2-72-16</inkml:trace>
  <inkml:trace contextRef="#ctx0" brushRef="#br0" timeOffset="4026.2709">14437 6481 1224 0,'-9'0'270'0,"-14"0"-149"15,-3 0 4-15,-2 4-25 16,3 5-1-16,12 5-54 16,7 3-24-16,11 1-24 15,9 0-4-15,14-3 7 16,4 1 6-16,5 4 12 15,-4 0 8-15,-12 4 17 16,-8-1 13-16,-17-5 8 16,-6-1-5-16,-12-5-22 0,-2-6-16 15,-2-11-86-15,3-7-89 16</inkml:trace>
  <inkml:trace contextRef="#ctx0" brushRef="#br0" timeOffset="4204.3269">14619 6448 1618 0,'5'8'331'0,"5"13"-158"15,1 4-19-15,0 7-57 16,-8 3-18-16,4 3-41 16,-4-1-11-16,4-6-15 15,0-4-23-15,-3-16-79 16,-1-7-74-16</inkml:trace>
  <inkml:trace contextRef="#ctx0" brushRef="#br0" timeOffset="4329.3165">14594 6258 1325 0,'0'-1'221'0,"6"1"-127"16,0 0-41-16,-6 0-145 15</inkml:trace>
  <inkml:trace contextRef="#ctx0" brushRef="#br0" timeOffset="4592.612">14810 6574 1517 0,'4'9'272'16,"1"9"-75"-16,-1 0-41 15,-3-5-69-15,0-3-15 16,0-7-22-16,2-2-14 15,0-11-15-15,5-2-5 16,6-11-8-16,-3-3-4 0,10-4-3 16,0-1-1-16,-1 6-2 15,4 6 0-15,-4 17 2 16,1 5 5-16,-5 13 15 16,-1 4 6-16,0 9 4 15,-1 2-1-15,3 6-12 16,-4-3-2-16,3-4-36 15,2-7 386-15</inkml:trace>
  <inkml:trace contextRef="#ctx0" brushRef="#br0" timeOffset="5043.1573">15400 6046 1406 0,'-11'12'212'0,"-16"18"-93"15,1 15-14-15,2 20-13 16,5 16-5-16,16 17-7 16,6 2-7-16,21-9-39 15,9-13-10-15,12-21-15 16,2-12 3-16,2-19-44 16,-5-6-57-16</inkml:trace>
  <inkml:trace contextRef="#ctx0" brushRef="#br0" timeOffset="5475.7739">15601 6379 1321 0,'-2'7'238'0,"-10"4"-116"16,8 10-18-16,-1 9-31 15,5-3-14-15,11 2-10 16,2-1-10-16,8-8-15 16,-4 1-2-16,0-13-3 15,4-6-1-15,-2-8-2 16,0-5 4-16,-3-7-4 16,-2-5 1-16,-5-1-3 15,-3-1-2-15,-6 3-4 16,0 1-2-16,-4 8-6 15,-3 6-3-15,3 13-4 16,1 9-1-16,3 7 0 16,3 2 1-16,5-1 2 15,4-2 2-15,6-4 7 16,2-3 12-16,3-7 13 16,2-2 12-16,-1-5 9 15,2-4-4-15,-3-5-3 0,-5-7-8 16,-4-4-13-16,1-3-3 15,-8-3-41-15,-2-2-36 16</inkml:trace>
  <inkml:trace contextRef="#ctx0" brushRef="#br0" timeOffset="5736.3759">16116 6123 1476 0,'5'-2'259'0,"-3"-4"-71"16,4 5-58-16,3 9-71 15,-4 6 0-15,2 16 7 16,-5 6-5-16,-3 17-15 16,2 5-18-16,-1-3-18 15,7 1-1-15,3-15-1 16,1-6 1-16,4-11 1 15,0-8-1-15,0-10-11 16,-2 2-27-16,0-8-134 16</inkml:trace>
  <inkml:trace contextRef="#ctx0" brushRef="#br0" timeOffset="5897.1225">16092 6332 1465 0,'8'1'228'16,"6"-2"-83"-16,7-1-61 16,13-2-53-16,4-3-16 15,15 3-4-15,2 4-86 0</inkml:trace>
  <inkml:trace contextRef="#ctx0" brushRef="#br0" timeOffset="6181.6267">16535 6175 1450 0,'8'3'233'0,"2"5"-69"16,-2 7-35-16,5 16-55 16,-7 7-4-16,5 14 12 15,0 3-9-15,-3-5-23 16,1-2-10-16,0-14-23 0,0-12 0 16,1-9-53-16,-1-10-59 15</inkml:trace>
  <inkml:trace contextRef="#ctx0" brushRef="#br0" timeOffset="6322.2518">16512 6393 1473 0,'5'-1'251'0,"7"-3"-74"0,17-3-91 16,8-4-44-16,10-2-34 15,4 3-7-15,4-1-144 16</inkml:trace>
  <inkml:trace contextRef="#ctx0" brushRef="#br0" timeOffset="6827.9195">17155 6262 1124 0,'-3'-5'350'16,"-8"-8"-182"-16,-1 1-3 15,-13 2-19-15,-4 4-22 16,-5 10-61-16,-4 4-11 15,7 10-46-15,4 5-11 16,16 11-9-16,8 4-1 16,16 8 3-16,8 2 1 0,8-11 7 15,5-1 2-15,-2-15 2 16,0-10 3-16,0-5 2 16,-7-11 2-16,-7-7 5 15,-2-3 0-15,-14-8 2 16,-2 3-2-16,-9-3-1 15,-10 0-3-15,3 10-5 16,-3 6-3-16,6 15-4 16,7 7-1-16,-2 11 2 15,6 4 2-15,-1 4 4 16,6 3 0-16,4-2 2 16,0-1 0-16,8-4-2 15,-3-4 1-15,7-3-6 16,4-7-31-16,-2-8-95 15</inkml:trace>
  <inkml:trace contextRef="#ctx0" brushRef="#br0" timeOffset="7098.7904">17203 5965 1646 0,'7'-1'338'0,"16"9"-211"15,7 7-27-15,15 23-61 16,8 14-5-16,0 22 9 16,-4 17-3-16,-26 14 5 15,-13-2-8-15,-20-14-16 16,-9-16 0-16,-1-27-7 15,1-9-2-15,8-17-7 16</inkml:trace>
  <inkml:trace contextRef="#ctx0" brushRef="#br0" timeOffset="53213.3364">9476 13527 1084 0,'-5'3'326'0,"-1"-4"-212"0,6-3-56 15,0 3-1-15,2-16 13 16,59-48-4-16,-16 16 0 16,30-28 0-16,12-13-8 15,23-15-12-15,3-2-12 16,8 11-22-16,0 12-5 15,-9 11-6-15,-5 15 0 16,-13 13 0-16,-6 7 1 0,-7 11 1 16,-8-2 1-16,-17 6 2 15,-9 0-3-15,-15-5-15 16,-5 1-9-16,-14 6-2 16,-11 0-3-16,-14 11 15 15,-5 4 5-15,-13 5 1 16,-1 2 3-16,4 1 2 15,3 0 0-15,8 0 0 16,8-2-2-16,7 0 5 16,3-2 5-16,15 0 4 15,1 2 5-15,7 4 4 16,0 0 10-16,0 8 28 16,-3 3 23-16,-14 3 19 15,-4 4-2-15,-12 3-22 16,-2-3-20-16,-3 1-26 15,-4-3-46-15</inkml:trace>
  <inkml:trace contextRef="#ctx0" brushRef="#br0" timeOffset="53813.211">11347 12358 1458 0,'6'1'245'16,"2"1"-65"-16,11 13-65 16,3 3-15-16,9 11-23 15,2 4-10-15,2 1-29 16,6 3-8-16,-7-8-34 16,4-5-32-16,-4-7-118 15,-7-7-106-15</inkml:trace>
  <inkml:trace contextRef="#ctx0" brushRef="#br0" timeOffset="53993.7254">11680 12338 1413 0,'-9'6'275'16,"-10"5"29"-16,-9 17-167 15,-4 5-6-15,-4 11-53 16,-1-1-20-16,0-2-33 0,2 1-18 15,10-12-35-15,4-4-34 16,18-11-113-16,3-8-57 16</inkml:trace>
  <inkml:trace contextRef="#ctx0" brushRef="#br0" timeOffset="54252.0344">11903 12228 1499 0,'-13'0'272'16,"-9"3"-62"-16,4 4-109 16,-3 7-14-16,5 13-48 15,-3 8-12-15,9 11-19 16,5 0-6-16,5 0-4 15,8 1-1-15,1-10 0 16,4-2-1-16,8-10-40 16,1-5-38-16,7-12-92 15</inkml:trace>
  <inkml:trace contextRef="#ctx0" brushRef="#br0" timeOffset="54487.4076">12054 12301 1488 0,'-4'0'270'16,"0"1"-39"-16,-1 10-79 15,4 7-54-15,0 5-20 16,-1 13-27-16,1-2-14 16,1 11-12-16,0 2-14 0,4-7-9 15,5 1-2-15,5-16-3 16,8-5-2-16,4-10-9 15,1-7-25-15,5-3-51 16,-7-6-60-16</inkml:trace>
  <inkml:trace contextRef="#ctx0" brushRef="#br0" timeOffset="54651.744">11934 12481 1573 0,'5'2'292'0,"6"1"-122"16,8 1-86-16,9 1-30 15,4-2-23-15,10 4-30 16,-5-3-57-16</inkml:trace>
  <inkml:trace contextRef="#ctx0" brushRef="#br0" timeOffset="54816.2792">12256 12329 1672 0,'5'0'390'16,"5"1"-161"-16,2 7-58 15,2 13-81-15,1 9-13 0,-9 11-25 16,-2 5-10-16,-4 7-11 16,-7-3-33-16,3-12-106 15,4-3-51-15</inkml:trace>
  <inkml:trace contextRef="#ctx0" brushRef="#br0" timeOffset="55027.424">12553 12450 1580 0,'3'-1'316'0,"10"-3"-124"16,9-3-54-16,15 5-67 16,3 0-29-16,5 1-24 15,-5 2-10-15,-10 2-66 16,-3 2-68-16</inkml:trace>
  <inkml:trace contextRef="#ctx0" brushRef="#br0" timeOffset="55190.2121">12610 12566 1722 0,'18'0'376'0,"13"1"-253"16,3-1-35-16,4-2-48 15,-2 6-19-15</inkml:trace>
  <inkml:trace contextRef="#ctx0" brushRef="#br0" timeOffset="55822.84">13216 12225 1493 0,'2'6'240'0,"-5"16"-81"16,-8 10-41-16,7 20-24 15,-7 5-9-15,3 6-35 16,5-6-16-16,-4-9-21 16,1-7-4-16,4-20-1 15,0-5 0-15,2-19 0 16,0-10-2-16,3-12-2 16,0-5-4-16,3-12-3 15,0-5 0-15,5-6 1 16,-1-7 1-16,5 4-1 15,1 6 2-15,-3 14 2 16,1 13 5-16,-7 17 10 16,-2 7 3-16,1 19 6 15,1 5-2-15,6 17 4 0,5 7-1 16,6 10-4-16,6 0-1 16,-2-6-8-16,-2-5-6 15,-4-13-41-15,-5-6-41 16,-4-13-123-16</inkml:trace>
  <inkml:trace contextRef="#ctx0" brushRef="#br0" timeOffset="55973.5198">13174 12442 1532 0,'9'1'277'15,"3"2"-86"-15,17-3-122 16,5 0-11-16,10 0-40 15,8-2 1-15,2 1-248 16</inkml:trace>
  <inkml:trace contextRef="#ctx0" brushRef="#br0" timeOffset="56237.867">13802 12391 1286 0,'-6'-5'280'0,"-11"-4"-65"0,2 3-41 15,-5 6-49-15,-2 5-11 16,-4 9-47-16,-2 7-12 16,11 6-25-16,7 2-12 15,10-1-5-15,10 1-6 16,10-5-6-16,3-2 0 15,6-8-34-15,7-2-32 0,2-8-132 16,1-2-96 0</inkml:trace>
  <inkml:trace contextRef="#ctx0" brushRef="#br0" timeOffset="56537.0646">14094 12460 1230 0,'-4'-8'299'0,"-5"-6"-121"16,-10-1 12-16,-8 5-36 15,0 0-19-15,-7 6-50 16,5 4-32-16,10 10-45 16,3 7-7-16,11 3-7 15,5 1-2-15,9-1 0 16,6 0 3-16,7-3 1 16,4-7 3-16,6-8 0 15,1-5 1-15,1-11 0 16,3-2 0-16,-5-1 0 0,5 0 0 15,-1 6 13-15,-4 3 18 16,-6 9 25-16,-7 6 23 16,-15 12 15-16,-4 8-2 15,-16 3-19-15,-3 1-25 16,-6-2-46-16,-1-7-57 16</inkml:trace>
  <inkml:trace contextRef="#ctx0" brushRef="#br0" timeOffset="57001.4393">14604 12058 1595 0,'-16'19'311'16,"-18"33"-156"-16,5 11-31 15,11 21-40-15,9 8-20 0,13-2-20 16,9-4-14-16,15-15-20 15,0-13-4-15,7-17-43 16,1-15-32-16,4-22-131 16,-2-10-111-16</inkml:trace>
  <inkml:trace contextRef="#ctx0" brushRef="#br0" timeOffset="57407.0612">14765 12337 1477 0,'-7'4'232'0,"1"10"-104"16,-2 5-4-16,5 10-35 16,4 5-17-16,1 4-7 15,8-1-12-15,1-6-24 0,4-5-5 16,2-13-7-16,1-5-4 15,2-12-1-15,-1-3 1 16,-3-15-10-16,-2-2-6 16,-5-6-11-16,-3-5-5 15,-6 11 6-15,-1 4 4 16,-5 15 4-16,0 5 5 16,3 12 0-16,-1 7 0 0,7 4 0 15,2 1 1-15,10-3 3 16,3-5 5-16,6-4 5 15,2-6 5-15,0-6 9 16,-4-4 6-16,-2-8 5 16,-7-2-5-16,-6-4-5 15,-5-3-7-15,-6-2-51 16,4 0-48-16</inkml:trace>
  <inkml:trace contextRef="#ctx0" brushRef="#br0" timeOffset="57633.0277">15218 12170 1535 0,'1'2'320'16,"-1"3"-41"-16,-1 10-144 0,1 4-22 16,-2 11-61-16,1 11-6 15,1 12-23-15,1 8-8 16,5 2-6-16,1-10-4 15,2-11-3-15,3-10-8 16,1-16-29-16,3-3-25 16,-3-6-96-16,0-6 10 15</inkml:trace>
  <inkml:trace contextRef="#ctx0" brushRef="#br0" timeOffset="57786.0039">15172 12422 1625 0,'10'-1'316'16,"8"1"-178"-16,15 2-116 15,4 2 6-15,7 0-37 16,-3 0-51-16</inkml:trace>
  <inkml:trace contextRef="#ctx0" brushRef="#br0" timeOffset="57982.648">15606 12257 1519 0,'0'5'318'16,"1"2"6"-16,-1 16-197 0,4 6-16 16,1 11-40-16,1 5-2 15,4 1-12-15,-3-2-11 16,1-9-20-16,0-4-15 15,1-14-45-15,-3-3-48 16,-5-11-133-16</inkml:trace>
  <inkml:trace contextRef="#ctx0" brushRef="#br0" timeOffset="58110.3065">15500 12384 1376 0,'0'0'251'0,"6"0"3"16,9 0-113-16,18 0-87 15,2 5-13-15,8 0-78 16,1 4-51-16</inkml:trace>
  <inkml:trace contextRef="#ctx0" brushRef="#br0" timeOffset="58529.2339">16138 12378 936 0,'1'-7'489'16,"-1"-5"-266"-16,-4-6-62 15,-8 0-5-15,-6 3-36 0,-4 2-8 16,-8 9-22-16,-4 4-14 16,-2 10-35-16,3 7-12 15,7 12-20-15,4 5-6 16,16 6 1-16,7-1-1 15,17-5 1-15,8-4 0 16,10-12-3-16,3-6 2 16,-1-9 1-16,-5-3-2 0,-13-8-12 15,-3-1-5-15,-12-6-6 16,-5-3 2-16,-3 5 14 16,-9 1 2-16,-1 11 1 15,4 4 1-15,2 15 3 16,0 2 0-16,-2 13 2 15,6 2 8-15,3 7-3 16,8-2 0-16,7-2 1 16,-3-2-7-16,-1-8-9 15,-1-6-27-15,0-5-78 16,1-5 62-16</inkml:trace>
  <inkml:trace contextRef="#ctx0" brushRef="#br0" timeOffset="58785.3901">16296 12166 1614 0,'5'-3'359'15,"7"-1"-103"-15,6 5-94 16,9 24-74-16,1 8-22 15,-5 27 18-15,-11 10 16 16,-16 11 4-16,-10 4-8 0,1-36-54 31,6-25-21-31,0 1-6 0,-16 65-5 0,3-26-53 16,5-12 1-16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8:34:52.300"/>
    </inkml:context>
    <inkml:brush xml:id="br0">
      <inkml:brushProperty name="width" value="0.05292" units="cm"/>
      <inkml:brushProperty name="height" value="0.05292" units="cm"/>
    </inkml:brush>
  </inkml:definitions>
  <inkml:trace contextRef="#ctx0" brushRef="#br0">7476 15168 1243 0,'-6'-4'146'0,"-3"-3"-356"16</inkml:trace>
  <inkml:trace contextRef="#ctx0" brushRef="#br0" timeOffset="78618.7352">11914 15277 10 0,'2'0'4'15,"3"0"0"-15,1-1-4 16,-6-1 0-16,0 1 0 16,0 0 0-16,0 0 0 15,0 0 2-15,0 0 0 16,0-1 0-16,-1 1-2 15,-1 0 2-15,1 0-2 16,0 0 0-16,0 0 0 16,0 0 0-16,0-1 0 15,1 2-2-15,0 0 2 16,0 0 0-16,0 0 0 16,0 0 0-16,0 0 0 15,0 0 0-15,0 0 0 16,0 0 0-16,0 0 0 15,0 0 0-15,0 0 0 16,0 0 2-16,3 0-2 0,-2 0 2 16,0 0 0-16,-1-1 0 15,0 0 0-15,0 0 0 16,0 1-2-16,0 0 0 16,0 0 0-16,0 0 0 15,0 0 0-15,0 0 0 16,0 0 4-16,0 0 20 15,0 0 31-15,0 0 9 0,0 0 4 16,0 0-20 0,0 0-32-16,0 0-10 0,0 0-6 15,0 0-12-15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8:39:22.430"/>
    </inkml:context>
    <inkml:brush xml:id="br0">
      <inkml:brushProperty name="width" value="0.05292" units="cm"/>
      <inkml:brushProperty name="height" value="0.05292" units="cm"/>
    </inkml:brush>
  </inkml:definitions>
  <inkml:trace contextRef="#ctx0" brushRef="#br0">10411 15744 1552 0,'-1'0'265'0,"-4"1"-114"16,4 3-31-16,0-4-19 15,0 4-11-15,1 25-25 16,1 33-13-16,3-26-23 16,-3-3-8-16,4-2-14 15,1-2 3-15,2-7-54 16,-2-6-68-16</inkml:trace>
  <inkml:trace contextRef="#ctx0" brushRef="#br0" timeOffset="209.4417">10528 15730 1276 0,'3'-11'304'0,"4"-4"-59"16,-6 7-78-16,3 8-17 16,-1 10-35-16,-1 6-20 15,3 8-30-15,-4 2-12 16,0 10-23-16,1-5-8 15,0 5-11-15,2-7-3 0,-3-6-46 16,1 2-63-16</inkml:trace>
  <inkml:trace contextRef="#ctx0" brushRef="#br0" timeOffset="585.4343">9853 16506 1489 0,'0'0'264'16,"0"1"-54"-16,6-1-29 15,-6 0-38-15,0 0-31 16,20 4-45-16,40 11-19 15,-18-7-26-15,0 4-12 16,6 2-35-16,-1 0-59 0</inkml:trace>
  <inkml:trace contextRef="#ctx0" brushRef="#br0" timeOffset="1113.2529">10478 16351 1468 0,'-2'0'239'0,"1"0"-75"16,-2 9-76-16,-2 5 5 16,-2 9-29-16,-1 7-9 15,-2 8-4-15,-1 4-33 16,1 5-12-16,-3-1-1 16,7-11 1-16,-1-9 1 15,2-15 0-15,5-14 2 0,-1-19-2 16,2-8-2-16,4-13-3 15,2-5-2-15,1 2 0 16,-1 2 0-16,5 4 0 16,1 6 0-16,0 2 5 15,-1 7 9-15,-6 12 10 16,-3 5 5-16,0 14 3 16,0 7-8-16,4 7-7 15,4 5-4-15,2 5-4 16,8 1-1-16,7 5-3 15,1 4 0-15,7 5-3 16,-1-3 1-16,-5 5 3 16,-2-7-2-16,-9-12-45 15,-6-5-35-15,-10-16-184 16</inkml:trace>
  <inkml:trace contextRef="#ctx0" brushRef="#br0" timeOffset="1273.8268">10407 16492 1727 0,'6'-1'393'15,"15"-4"-238"-15,9 2-26 16,17 4-66-16,5 0-23 16,4 1-21-16,-4 5 363 0</inkml:trace>
  <inkml:trace contextRef="#ctx0" brushRef="#br0" timeOffset="1926.8825">13677 15799 1545 0,'-1'-5'282'15,"-9"1"-117"-15,4 3-42 0,6 11-57 16,1 6-32-16,3 8-25 16,0 3-3-16,3 3-1 15,-6-1-1-15,3-2-13 16,1-1-58-16</inkml:trace>
  <inkml:trace contextRef="#ctx0" brushRef="#br0" timeOffset="2105.4074">13761 15775 1460 0,'0'-1'287'16,"-3"-3"27"-16,-2 11-170 15,-1 8-19-15,4 9-50 16,3 8-16-16,-2 5-29 16,1 3-12-16,3 0-15 15,1-2-36-15</inkml:trace>
  <inkml:trace contextRef="#ctx0" brushRef="#br0" timeOffset="2719.0549">13698 16284 1583 0,'0'8'289'0,"-6"12"-165"16,-7 3-31-16,-1 9-18 15,-6-1-18-15,1 5-18 16,4 2-4-16,0-2-27 15,0-1-3-15,4-6-2 16,3-1-2-16,1-8 3 16,4-6-1-16,3-13 3 0,-1-4-2 15,1-9-2-15,4-6-1 16,5-10-13-16,5-3-15 16,2-12-14-16,3-1-3 15,1 0 13-15,-3-1 12 16,1 5 18-16,-2 9 6 15,-7 8 29-15,-3 12 8 16,-4 11 14-16,-2 6-1 0,-1 10-28 16,7 2-6-1,3 5-13-15,0-3-5 0,6 5 3 16,-6 1 4-16,7 3 4 16,4 4 4-16,0 4-2 15,-2-3 0-15,-3 3-3 16,0-3-2-16,-3-3-2 15,-1 0-1-15,-3-8-20 16,-3-6-34-16,-4-8-102 16,1-2-101-16</inkml:trace>
  <inkml:trace contextRef="#ctx0" brushRef="#br0" timeOffset="2978.5131">13558 16553 1082 0,'0'-4'398'0,"4"0"-175"15,12-2-97-15,7 3 4 16,12-2-38-16,8 4-22 16,1 2-29-16,2 6-18 15,-8 9-31-15</inkml:trace>
  <inkml:trace contextRef="#ctx0" brushRef="#br0" timeOffset="11398.8355">18913 10823 969 0,'0'-3'401'0,"4"2"-250"0,-3 2-82 16,-1-1-3-16,-1 0-7 15,-1 0-4-15,-1 8-12 16,-6 11-2-16,-22 33-3 15,9-28-1-15,-4 8-1 16,1-4 5-16,2 2-8 16,5-3-7-16,6-11-11 15,5-4-7-15,5-9-7 16,2-3 1-16,7-5 2 16,0-7 2-16,3-10 14 15,5-2 5-15,0-8 4 16,2 0 0-16,2 3-1 15,-5 1 5-15,-6 7 10 16,-3 8 5-16,-3 14-6 16,-1 7-9-16,7 14-21 0,6 6-7 15,9 2-6-15,10 6 0 16,0-6 1-16,7 1 2 16,-3-4 4-16,-7-8-30 15</inkml:trace>
  <inkml:trace contextRef="#ctx0" brushRef="#br0" timeOffset="2.43511E6">19901 12047 26 0</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8:42:20.127"/>
    </inkml:context>
    <inkml:brush xml:id="br0">
      <inkml:brushProperty name="width" value="0.05292" units="cm"/>
      <inkml:brushProperty name="height" value="0.05292" units="cm"/>
    </inkml:brush>
  </inkml:definitions>
  <inkml:trace contextRef="#ctx0" brushRef="#br0">3334 3834 1379 0,'0'2'250'0,"2"2"-24"16,2 9-57-16,-2 5-67 15,0 9-5-15,-6 14-21 0,-3 9-12 16,-2 17-24-16,2 1-10 16,8-2-19-16,6-8-5 15,10-17-2-15,4-9-2 16,12-15-2-16,3-8 1 15,-3-9-48-15,-6-5-45 16,-8-7-209-16</inkml:trace>
  <inkml:trace contextRef="#ctx0" brushRef="#br0" timeOffset="167.4721">3212 4134 1514 0,'-2'-2'263'0,"3"2"-85"16,9 2-57-16,14-2-77 16,9 4-6-16,15-2-19 15,4-1-6-15,2 6-53 16</inkml:trace>
  <inkml:trace contextRef="#ctx0" brushRef="#br0" timeOffset="482.043">3640 4063 1485 0,'0'-1'266'0,"6"-5"-48"16,6 2-81-16,17 3-83 16,5-1-18-16,8 1-19 15,4 1-8-15,2 1-14 16,1-1-44-16,-6-5-215 15</inkml:trace>
  <inkml:trace contextRef="#ctx0" brushRef="#br0" timeOffset="687.9067">3685 4143 1524 0,'0'0'275'0,"7"0"-68"0,7 3-60 16,13 0-62-16,8 3-21 15,8-1-34-15,2-4-14 16,5-1-26-16,-4-4-56 16</inkml:trace>
  <inkml:trace contextRef="#ctx0" brushRef="#br0" timeOffset="1183.24">4427 3975 1121 0,'-7'-2'368'0,"-16"-9"-190"0,-3 8-13 16,-5-6-41-16,-2 6-48 16,7 11-44-16,2 3-19 15,3 12-20-15,6-2-5 16,9 11-5-16,7 4 2 16,16 3 1-16,4 2 2 15,14-13 5-15,2-3 5 16,6-13 8-16,4-10 9 15,-2-10 10-15,0-16 5 0,-14-14 56 16,-9-8 35-16,-22-3 38 16,-8 7 15-16,-17 11-45 15,-9 3-36-15,-9 18-75 16,-4 0-63-16,4 9 70 16</inkml:trace>
  <inkml:trace contextRef="#ctx0" brushRef="#br0" timeOffset="966796.1072">6067 15219 177 0</inkml:trace>
  <inkml:trace contextRef="#ctx0" brushRef="#br0" timeOffset="977278.2111">4380 14546 470 0</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9:21:59.022"/>
    </inkml:context>
    <inkml:brush xml:id="br0">
      <inkml:brushProperty name="width" value="0.05292" units="cm"/>
      <inkml:brushProperty name="height" value="0.05292" units="cm"/>
    </inkml:brush>
  </inkml:definitions>
  <inkml:trace contextRef="#ctx0" brushRef="#br0">1712 8340 1101 0,'3'-9'380'0,"-2"-8"-183"0,0 8 2 16,-1 10-36-1,-5 7-18-15,0 18-37 0,-3 7-19 16,-3 12-41-16,0 7-12 15,-2 8-20-15,4 2-6 16,-5-2-2-16,0-4-1 16,3-7-2-16,-6-10 0 15,9-9 2-15,4-5 0 16,3-20 2-16,3-4 1 16,1-20-2-16,4-9 0 15,2-17-4-15,3-7-3 0,5-4 0 16,3-5 0-16,-1 7 0 15,1 2 0-15,-7 14 1 16,-5 4-1-16,-2 17 1 16,-6 5 0-16,0 16 4 15,0 9 0-15,0 8 0 16,1 7 0-16,3 9-3 16,2-1-1-16,9 10 0 15,6 2-1-15,2 1 2 16,3-2-1-16,-4-7 3 15,-3-4-1-15,-3-12-5 16,-1-2-27-16,-9-14-78 16,-1-7-67-16</inkml:trace>
  <inkml:trace contextRef="#ctx0" brushRef="#br0" timeOffset="149.9709">1589 8635 1557 0,'2'-2'278'0,"12"-3"-120"0,1-1-60 16,20 4-53-16,3-3-16 15,7 5-14-15,8 3-44 16</inkml:trace>
  <inkml:trace contextRef="#ctx0" brushRef="#br0" timeOffset="618.7751">1843 8068 1507 0,'2'-3'255'15,"11"1"-101"-15,10 3-29 16,23 27-70-16,10 9-11 16,16 26-18-16,-4 13-6 15,-15 21 0-15,-12 15-1 16,-36 11-5-16,-6 3 0 0,-30-11-2 16,0-11 0-16,-8-16-1 15,-2-14 2-15,5-19-1 16,-3-14 0-16,9-18-1 15,5-8-1-15,5-9-4 16,3-5-21-16,8 0-104 16</inkml:trace>
  <inkml:trace contextRef="#ctx0" brushRef="#br0" timeOffset="12055.8823">2524 8319 1592 0,'0'0'285'0,"8"-2"-165"16,9 1-46-16,11-3-35 15,13 3-6-15,10-1-17 16,-4-2-8-16,7 0 7 16,-8-3-29-16,-8 1-120 15</inkml:trace>
  <inkml:trace contextRef="#ctx0" brushRef="#br0" timeOffset="12258.7921">2552 8499 1404 0,'5'3'227'0,"2"2"-62"16,23 0-60-16,6-5-6 15,16 0-30-15,3 1-17 16,4-1-22-16,1 6-7 16,-14-1-63-16,-4 3-50 0</inkml:trace>
  <inkml:trace contextRef="#ctx0" brushRef="#br0" timeOffset="12428.3394">2569 8773 1131 0,'-1'7'364'0,"13"6"-138"15,10-2-77-15,15-6-45 16,11-3-17-16,2-7-43 16,8-6-4-16,12-3-75 15</inkml:trace>
  <inkml:trace contextRef="#ctx0" brushRef="#br0" timeOffset="12946.5016">3287 8487 1458 0,'-8'-1'227'0,"-15"4"-70"16,-1 1-32-16,-3 10-49 15,2 2-24-15,8-1-37 16,9 8-15-16,12-6-9 16,9 2 0-16,13-6 2 15,1-8 4-15,6-3 4 16,2-4 3-16,-7-3 3 16,-4-5 3-16,-14 2 7 15,-6 4 2-15,-15 1 2 16,-8 5-2-16,-10 6-6 15,-7-3-2-15,2 9 12 0,5 1 7 16,7 5 17-16,7 1 2 16,10-3-8-16,5 5-7 15,11-3-18-15,2-3-2 16,13-1-7-16,-2-6-5 16,1-7-2-16,2-3-30 15,-4-12-77-15,0-6 102 16</inkml:trace>
  <inkml:trace contextRef="#ctx0" brushRef="#br0" timeOffset="13067.8197">3258 8252 1651 0,'-4'1'343'0,"-7"4"-203"16,10 7-76-16,6 7-74 15,3 3-65-15</inkml:trace>
  <inkml:trace contextRef="#ctx0" brushRef="#br0" timeOffset="13401.0832">3596 8756 1554 0,'6'3'287'0,"11"7"-110"16,4-2-47-16,8-7-39 15,2-1-29-15,-7-10-24 0,0-4-10 16,-8-10-5-16,-3-1-1 16,-5-4-2-16,-4-2-4 15,-12 1-16-15,-6 0-5 16,-15 2-9-16,-3 7-4 16,-2 10 7-16,2 10-6 15,9 15-3-15,3 7-1 16,9 17 2-16,6 3 9 0,2 6 29 15,4 6 10-15,5 2 29 16,-5-2 7-16,10 3-15 16,0-4-4-16,-1-6-19 15,2-5-35-15,-2-8-70 16</inkml:trace>
  <inkml:trace contextRef="#ctx0" brushRef="#br0" timeOffset="14149.4229">4152 8694 1118 0,'-4'-12'375'0,"-3"-6"-190"16,-9-3-41-16,1 4-10 16,-14-1-33-16,2 0-12 15,5 6-22-15,-5 3-9 0,14 9-39 16,1 9-11-1,2 10-15-15,4 3-6 0,5 7-3 16,-5-2 2-16,12-1 3 16,5-2 5-16,3-7 6 15,11-2 5-15,4-11 3 16,-1-4 2-16,0-12 0 16,-4-4 0-16,-2-7 2 15,-5-7-1-15,-1 0 1 16,-5 3-2-16,-10 0 1 15,-1 11 0-15,-5 5 1 16,-1 10 1-16,-2 10 1 16,-2-2 2-16,2 13 2 15,2 1-2-15,5 2-4 16,6 4-1-16,6-4 0 16,6-2 4-16,4-6 9 15,0-4 4-15,7-7 6 0,-2-6-2 16,1-7-6-16,3-2-3 15,-13-8-11-15,5 1-1 16,-7-6-5-16,-3-6-5 16,5 2-7-16,-11-2-1 15,4 6 0-15,-3 4 2 16,-5 7 14-16,-4 4 6 16,-9 14 10-16,1 9 2 15,1 17-3-15,6 12-5 0,3 8-7 16,0 10-1-16,3 7-4 15,-1 1 0-15,9 5-5 16,6-7-1-16,-5-11 0 16,6-6 1-16,-12-12-43 15,0-12-38-15,2-13-83 16</inkml:trace>
  <inkml:trace contextRef="#ctx0" brushRef="#br0" timeOffset="14309.9878">4476 8818 1624 0,'2'-4'302'0,"15"-4"-207"16,8-2-50-16,2 3-30 16,12 4-7-16,-3 3-52 15,3 2-75-15</inkml:trace>
  <inkml:trace contextRef="#ctx0" brushRef="#br0" timeOffset="14743.0764">4929 8492 1390 0,'-15'-7'249'16,"-6"-3"-31"-16,-9 6-57 16,1 5-20-16,2 5-36 15,1-2-46-15,10 4-33 16,8 4-20-16,10 2-11 16,10 1-1-16,9-1 1 15,1-7 4-15,11 6 1 16,-3 0 2-16,-10-6 2 15,-3 0 1-15,-8-6-5 16,-9-3-13-16,-9-2-12 16,0 4-3-16,-22-2 7 15,-1 2 10-15,4 3 11 0,-6-2-1 16,13 8 3-16,8 3 6 16,10 8 15-16,4 0 5 15,14-2 9-15,5 2 6 16,13-5 2-16,5-1-3 15,-1-7-8-15,4-3-10 16,-11-9-29-16,0-3-30 16</inkml:trace>
  <inkml:trace contextRef="#ctx0" brushRef="#br0" timeOffset="15223.3834">5749 8696 759 0,'4'-3'534'0,"4"-10"-273"0,0-1-93 16,-2 0-47-16,-4-2-9 15,-2 2-16-15,-5 2 1 16,-7-1-8-16,-3 4-8 15,-6 2-6-15,-5 0-12 16,-5 8-25-16,0 8-16 16,1 6-28-16,8 6-3 0,11 7-4 15,6-2 5-15,9 2 8 16,9-2 3-16,6-4 9 16,8-2-3-16,1-4-3 15,-2-8-2-15,1-6-1 16,-4-4-20-16,-4-12-62 15,-3-2-93-15</inkml:trace>
  <inkml:trace contextRef="#ctx0" brushRef="#br0" timeOffset="15304.2531">5648 8391 1135 0,'-2'-4'297'0,"0"-5"-258"15</inkml:trace>
  <inkml:trace contextRef="#ctx0" brushRef="#br0" timeOffset="15820.9487">5782 8557 1537 0,'-1'3'292'0,"-3"2"-65"15,19 7-125-15,5-1-12 16,16-4-34-16,3 1-9 15,-6-8-20-15,5 3-10 16,-7 1-8-16,-3-4-3 16,-1 1-2-16,-4-2 1 0,-8-10 1 15,0 4-3-15,-8-4-7 16,-2 0-3-16,-1 7-4 16,-5-2 2-16,-5 4 8 15,-2 2-3-15,-5 3-1 16,0 6 1-16,0 8 1 15,-3-5 1-15,4 7 2 16,2 0 1-16,2 2 2 16,6 4 1-16,5-5 2 15,5-2 2-15,14-3-2 16,1-2-1-16,3-6 0 16,2-5 0-16,-4-5 0 15,-3-7 0-15,2-7-12 16,-5-2-7-16,0-7-25 15,-1 1-9-15,-6-3 9 0,-4 5 8 16,-5 11 22-16,-5 4 11 16,-3 12 32-16,0 5 12 15,1 8 20-15,2 6 3 16,4 3-22-16,4 5-11 16,6 3-20-16,4-2-3 15,2-7 5-15,5-3-437 16</inkml:trace>
  <inkml:trace contextRef="#ctx0" brushRef="#br0" timeOffset="16397.184">7161 8332 1597 0,'-5'12'274'16,"-2"28"-180"-16,2 8-35 15,5 15-6-15,0 8-6 0,0-2-7 16,1-1-10-16,-1-12-15 15,3-7 0-15,-2-19-2 16,0-11-7-16,-2-16-43 16,-2-7-30-16,-1-11-78 15,3-5-60-15</inkml:trace>
  <inkml:trace contextRef="#ctx0" brushRef="#br0" timeOffset="16536.8115">7071 8364 1109 0,'6'-23'405'15,"1"-21"-157"-15,12 18-62 16,0 4-30-16,12 11-74 16,10 6-36-16,18 12-37 15,8 5-4-15,-1 9-5 16,-1 3-27-16,-13-2-142 16</inkml:trace>
  <inkml:trace contextRef="#ctx0" brushRef="#br0" timeOffset="16771.1859">7140 8862 1436 0,'4'2'228'0,"12"1"-55"15,10-3-47-15,21-3-44 16,6-1-25-16,9 3-30 16,-1 1-6-16,-12 4-64 15,-3 1-61-15</inkml:trace>
  <inkml:trace contextRef="#ctx0" brushRef="#br0" timeOffset="16943.7214">7154 8635 1610 0,'4'-1'290'0,"16"1"-208"16,16 4-32-16,16 3-31 0,9 3-3 15,9-5-51 1</inkml:trace>
  <inkml:trace contextRef="#ctx0" brushRef="#br0" timeOffset="17488.5124">7608 8840 1467 0,'4'6'220'0,"6"10"-93"15,-1 5-20-15,-4 7-36 16,3-3-12-16,-6-1-23 15,0-3-5-15,-3-11-11 16,0 1-2-16,1-9-7 16,0-8-1-16,5-8-6 15,3-5-4-15,5-10-2 16,2 1-3-16,4 4 0 0,1 2 1 16,6 15 1-16,0 7 3 15,-3 8 6-15,-8 7 3 16,-8 7 4-16,-3 4-1 15,-4 0-4-15,-1-1 0 16,-4-10-4-16,2-4-1 16,2-9-9-16,1-5-8 15,9-10-9-15,0-4 0 16,3-4 7-16,7 2 7 0,-1 4 9 16,-3 5 8-16,0 10 13 15,-15 2 7-15,0 10 8 16,0 3-8-16,0 4-8 15,3 5-16-15,4-3-91 16,5-3-61-16</inkml:trace>
  <inkml:trace contextRef="#ctx0" brushRef="#br0" timeOffset="17777.1384">8000 8987 1468 0,'1'0'233'0,"5"0"-82"16,6 0-52-16,7-4-41 16,3 2-19-16,-2-9-11 15,-2-2-3-15,-5-1-6 0,-3-1 2 16,-3 3-3 0,-5 2 1-16,-6-2-4 0,-4 5-2 15,-11 2-2-15,2 5-2 16,-4 10 2-16,0 4 3 15,11 8-2-15,1-5-1 16,10 10-1-16,5-4-2 16,8-4-2-16,6 5 2 0,-2-14-3 15,7-7-21-15,2-2-124 16</inkml:trace>
  <inkml:trace contextRef="#ctx0" brushRef="#br0" timeOffset="18461.3372">8357 8834 1190 0,'-11'-1'312'0,"-11"1"-161"16,-7 10-83-16,6 3-23 15,4 14-25-15,4 1-2 16,12 3 2-16,7 3-1 15,7-11 7-15,7 0 6 16,8-10 11-16,2-6 1 16,3-7-11-16,-1-8-6 0,-5-13-11 15,2-3 0-15,-7-14-4 16,-2-5-1-16,-3-4-3 16,-4-10-5-16,-1 1-9 15,-5-2 0-15,-5 6-2 16,0 11 5-16,-4 11 4 15,-1 10 3-15,0 15 4 16,-3 0 5-16,4 15 3 16,-2 3-3-16,6 14-5 15,0 8-3-15,2 10 10 16,1 7 5-16,1 8 5 16,1-2 7-16,1-4 5 15,1-1 3-15,-3-20 1 16,1-5-4-16,-2-16-12 15,2-7-6-15,-2-8-5 0,3-4-2 16,2-6-6-16,0-3-13 16,4-5-22-16,-2 1-9 15,-2 6-2-15,-3 0 11 16,-5 16 17-16,8 6 8 16,0 7 11-16,5 4 7 15,6 2 0-15,-4-1 2 16,6-5-16-16,3-2-35 15</inkml:trace>
  <inkml:trace contextRef="#ctx0" brushRef="#br0" timeOffset="18842.9801">9039 8644 1574 0,'8'4'314'0,"2"-3"-131"16,19 5-78-16,8 1-33 15,14-2-45-15,10 7-7 16,-14-9-15-16,3 3-27 15,-20-4-166-15</inkml:trace>
  <inkml:trace contextRef="#ctx0" brushRef="#br0" timeOffset="19048.6121">9086 8810 1491 0,'7'3'248'0,"17"5"-80"15,8-4-48-15,16 3-44 16,1-1-23-16,0-3-23 16,-1 2 11-16</inkml:trace>
  <inkml:trace contextRef="#ctx0" brushRef="#br0" timeOffset="19568.7968">9899 8606 1016 0,'-5'-9'432'0,"11"-5"-222"16,1-7-90-16,8-9-59 15,9 0-17-15,-8-10-10 0,2-3 10 16,-7 1 4-16,-3 0-4 15,-3 12-15-15,-5 7-9 16,-3 14-3-16,-1 9 0 16,-5 16 5-16,-1 12-3 15,7 17-9-15,1 2-2 16,9 7-8-16,4-1-1 16,8-1 11-16,-2 1-26 15,-4-4-94-15,-3-7-61 0</inkml:trace>
  <inkml:trace contextRef="#ctx0" brushRef="#br0" timeOffset="19753.9569">9757 8759 1452 0,'10'-2'227'15,"0"-4"-77"-15,23 0-56 16,11 2-14-16,10 1-38 15,12 3-12-15,8 4-19 16,5 3-5-16,-7 1-5 16,-2 1-40-16,-17-1-208 15</inkml:trace>
  <inkml:trace contextRef="#ctx0" brushRef="#br0" timeOffset="20168.8881">9853 9032 1167 0,'-6'-13'327'0,"4"-6"-154"0,13-1-74 15,5-10 1-15,24 10-6 16,1 1-6-16,11 9-20 15,10 16-10-15,-6 13-15 16,-13 5-4-16,-14 15 0 16,-15 1-3-16,-27 2-4 15,-7 0-6-15,-16-7-9 16,-5-4-3-16,0-8-14 16,1-8-14-16,4-14-25 15,1-4-13-15,12-13-22 16,4-3-4-16,16 1 5 15,4-5 15-15,17 8 23 16,6 3 15-16,6 5 25 16,2 6 16-16,5 10 25 15,3 4 7-15,1 11 9 16,6 5-13-16,-4-5-12 0,-10-1-24 16</inkml:trace>
  <inkml:trace contextRef="#ctx0" brushRef="#br0" timeOffset="20707.1144">10565 8406 1440 0,'-3'4'256'15,"0"7"-33"-15,2 13-102 16,-2 12-31-16,5 13-35 15,2 8-8-15,-1 4-11 16,4 0-9-16,-4-7-10 16,0-4-5-16,0-16-6 15,2-3-6-15,2-19-24 16,-3-12-22-16,7-12-85 0,0-10-17 16,10-8-10-16,3-3 28 15,0 1 47 1,1 2 26-16,-14 9 22 0,-5 6 13 15,-7 14 26-15,-7 5 17 16,-10 11 18-16,-3 3 2 16,-8-1 10-16,0 3 8 0,9-2 11 15,9 0 12-15,11 0 8 16,6-2 0-16,10-3-17 16,4-3-7-16,12-1-26 15,2-2-13-15,10 2-25 16,2 5-56-16</inkml:trace>
  <inkml:trace contextRef="#ctx0" brushRef="#br0" timeOffset="21246.6443">11149 8418 1441 0,'-5'14'236'0,"-2"10"-60"16,-4 12-71-16,-1 17-26 16,-2 4-21-16,-2 4 2 15,-1 1-15-15,-4-10-9 0,7-10-18 16,5-8-4-16,3-18 3 16,6-7 0-16,1-20-3 15,3-11 0-15,6-15-8 16,1-6-2-16,-1-7-5 15,0-1-13-15,-2-10-14 16,4-3-5-16,5 7 1 16,2 1 10-16,-1 24 20 15,-3 10 17-15,-6 22 8 16,0 11 5-16,-2 18-5 16,4 12-7-16,3 10-1 15,-2 4-2-15,14 6 0 16,-6 0 0-16,5 1-4 15,3 3-1-15,-15-17-27 16,4-7-26-16,-2-15-81 0,-7-17 175 16</inkml:trace>
  <inkml:trace contextRef="#ctx0" brushRef="#br0" timeOffset="21398.99">11076 8682 1157 0,'6'0'335'0,"9"-4"-155"16,9 4-113-16,13-3-54 15,9 2-52-15</inkml:trace>
  <inkml:trace contextRef="#ctx0" brushRef="#br0" timeOffset="21935.18">11496 8296 1074 0,'-2'-8'385'0,"1"-7"-220"16,1-2-15-16,5-1-43 15,4 0 2-15,5 3-11 16,6 6 2-16,7 9-30 16,0 3-24-16,-1 13-34 15,-10 0-6-15,-9 11 1 16,-11 5-1-16,-18 3 4 15,0 3 0-15,-5-8-4 16,7-5-2-16,10-6-5 16,6-9-2-16,8-1-5 15,9-1 2-15,9-5 1 16,2 0 2-16,11 5 3 16,-4-4 5-16,-1 0-56 15,1 1 1-15</inkml:trace>
  <inkml:trace contextRef="#ctx0" brushRef="#br0" timeOffset="22385.3249">11956 8960 1471 0,'0'2'315'16,"-4"2"65"-16,1-4-183 16,3 0-122-16,-1 0-49 15</inkml:trace>
  <inkml:trace contextRef="#ctx0" brushRef="#br0" timeOffset="28724.9967">12635 8293 1518 0,'0'-3'294'0,"-2"0"-56"15,-2 14-101-15,2 10-31 16,-3 23-51-16,4 11-9 0,5 16-22 16,6 5-6-16,0-1-10 15,-1-5-1-15,-3-12-26 16,8-9-26-16,-3-21-110 15,4-9-114-15</inkml:trace>
  <inkml:trace contextRef="#ctx0" brushRef="#br0" timeOffset="28939.5663">12816 8574 1536 0,'-17'4'270'0,"-17"13"-114"16,-1 2-46-16,5 7-42 16,-1-1-25-16,17-2-22 15,4-3-3-15,11-7-12 16,18 1 1-16,6-4 0 0,8-4-2 16,10 0 8-16,-1 1-33 15,3 0-163-15</inkml:trace>
  <inkml:trace contextRef="#ctx0" brushRef="#br0" timeOffset="29192.94">13055 8560 1643 0,'10'-1'324'0,"17"7"-224"16,8-1-35-16,13 7-47 16,2 2-10-16,-3-7-4 15,2 0-36-15,-10-7-164 16</inkml:trace>
  <inkml:trace contextRef="#ctx0" brushRef="#br0" timeOffset="29383.4308">13160 8732 1462 0,'6'2'288'0,"13"3"71"16,9-1-279-16,5 1-25 16,20 0-35-16,-3-3-34 0</inkml:trace>
  <inkml:trace contextRef="#ctx0" brushRef="#br0" timeOffset="29790.9276">13688 8294 1446 0,'3'-16'206'16,"10"-20"-75"-16,2-2 13 16,10 10-5-16,6 6-6 15,3 13-44-15,8 12-33 16,-8 16-39-16,-1 10-5 15,-17 13-3-15,-7 10 0 16,-16 5 0-16,-7 2-2 0,-9-8-6 16,-3-6-8-16,3-12-26 15,1-7-15-15,11-6-67 16,5-5-37-16,8 1-138 16</inkml:trace>
  <inkml:trace contextRef="#ctx0" brushRef="#br0" timeOffset="29952.5616">13836 8913 1442 0,'-4'0'288'0,"1"1"52"15,1 0-177-15,2-1-96 16,0 0-28-16</inkml:trace>
  <inkml:trace contextRef="#ctx0" brushRef="#br0" timeOffset="40728.1443">14511 8960 1339 0,'3'-2'248'16,"3"-2"-90"-16,9-7-7 15,4-6 3-15,4-15-42 16,6-8-19-16,-2-12-40 0,1-3-14 16,-1-2-19-16,-6 4-3 15,-5 1-5-15,-4 1 1 16,-5 2-3-16,-3 3-1 15,-8 10-5-15,0 10-2 16,-2 17-3-16,3 9 1 16,3 17 2-16,0 10 1 15,1 20 2-15,4 2 0 0,12 13-1 16,6 4-2-16,8-5 1 16,1 0 1-16,3-13 2 15,-4-7 2-15,-9-17-4 16,-6-6-19-16,-15-13-89 15,-7-6-62-15,-17-7-87 16,-11-2-7-16,-15-10 78 16,-5-2-15-16,0-2 82 15,12 0 150-15,15 11 114 16,9 3-35-16,17 7-13 16,3 3 3-16,13 2-6 15,4-2-11-15,13 2-33 16,5-1-15-16,8 0-12 15,2 3-3-15,1-4 3 16,-2 0-3-16,-8 0-1 16,-7-3 6-16,-10 3 5 0,-5 0 0 15,-6 8-10-15,3 5-6 16,-1 7-9-16,1 6-3 16,-4 2-2-16,1-2 0 15,-9-5 2-15,-1-5 4 16,-1-6 5-16,-6-5 1 15,1-5 1-15,-3-5-2 16,5-6-6-16,0-11-6 16,8-3-10-16,2-5-10 15,4-2-2-15,8 10 1 0,-3 6 5 16,8 4 10-16,-7 12 7 16,-2 0 4-16,1 14 11 15,-4 7 2-15,2 4-2 16,-4 2-4-16,0-1-8 15,2-2-28-15,1-8-144 16</inkml:trace>
  <inkml:trace contextRef="#ctx0" brushRef="#br0" timeOffset="41035.6491">15532 8831 1306 0,'-7'-10'258'15,"-2"-9"-81"-15,-5 0-6 16,-6 0-26-16,2 8-8 16,-8 7-46-16,-2 4-22 15,1 9-43-15,4 5-13 16,8 7-12-16,8 2 0 15,14 5-1-15,6-2 0 16,11-3 1-16,4 1 1 0,5-10 0 16,2-6 1-16,-1-8-13 15,-4-4-20-15,-7-11-98 16,-7-3-112-16</inkml:trace>
  <inkml:trace contextRef="#ctx0" brushRef="#br0" timeOffset="41157.4271">15453 8552 1601 0,'-5'-2'359'16,"-6"-2"-119"-16,7 3-133 15,1-2-52-15,7 5-58 16,-4-2-37-16</inkml:trace>
  <inkml:trace contextRef="#ctx0" brushRef="#br0" timeOffset="41816.0364">16000 8755 1030 0,'7'-1'413'15,"1"-2"-237"-15,13 3-56 16,-1-1 12-16,5 1-39 16,5-3-26-16,-1 2-37 15,1-2-14-15,-2 1-7 16,-6-1 0-16,-9-2 0 15,-6 4-2-15,-13 1-3 16,-4 2-4-16,-11 5-3 16,5 3-1-16,1 7 0 15,1 1 1-15,13 7 1 16,-5 2 4-16,8 4 12 16,6 0 5-16,8-3 9 15,5-5 1-15,1-10-3 16,3-5-2-16,-5-16-5 0,1-7 0 15,-4-12-3-15,-1-2-3 16,-7-3-3-16,1 0-3 16,-2 3-4-16,-3 2-3 15,6 15-5-15,-1 7-2 16,2 11 7-16,-1 6 5 16,-1 10 13-16,-2 5 1 15,-2 1-1-15,0-1-6 16,3-6-3-16,0-6-1 0,0-13 0 15,6-3 0-15,1-15-3 16,3-7-1-16,3-2-3 16,1-1-1-16,-1 11-1 15,-2 7 4-15,-5 15 12 16,-4 10 3-16,-4 12 4 16,1 6-4-16,5 3-20 15,-4-6 8-15</inkml:trace>
  <inkml:trace contextRef="#ctx0" brushRef="#br0" timeOffset="42281.64">17407 8675 1382 0,'-13'0'245'16,"-12"-1"-58"-16,-5 8-28 15,-4 5-26-15,4 8-42 16,5 6-28-16,10 4-53 16,10 7-7-16,12-3-6 15,9 1 2-15,14-8 8 16,5-8 5-16,5-12 6 15,-1-6 1-15,-8-9 5 16,-9-1 4-16,-17-6-1 16,-6-3-2-16,-19 3-29 15,-8-3-22-15,-5 6-80 16,-4 0-96-16</inkml:trace>
  <inkml:trace contextRef="#ctx0" brushRef="#br0" timeOffset="42538.135">17546 8715 1517 0,'7'-3'312'0,"15"1"-37"15,-14 2-94-15,3 6-28 16,-8 6-57-16,-10 3-18 16,5 8-29-16,1 4-16 0,4 4-20 15,7 1-5-15,4 1-4 16,7 1-3-16,6-10 0 15,3-4 0-15,4-12 1 16,-2-9 3-16,-1-8 2 16,-6-6 2-16,-6-7-5 15,-5-4-16-15,-7-4-67 16,-4 1-52-16,-3 2-327 16</inkml:trace>
  <inkml:trace contextRef="#ctx0" brushRef="#br0" timeOffset="42719.6409">17932 8731 1653 0,'5'0'411'0,"6"3"-120"15,4 8-96-15,2 15-96 16,2 6-27-16,3 13-22 0,1 6-9 16,-1-1-16-16,3 0-9 15,-5-4-17-15,-5-6-15 16,0-8-66-16,-3-3-29 15,-4-14-104-15</inkml:trace>
  <inkml:trace contextRef="#ctx0" brushRef="#br0" timeOffset="42895.2384">18178 8772 1701 0,'-11'2'402'0,"-13"13"-177"16,-5 2-48-16,-4 16-71 15,0 10-22-15,-3 9-38 16,0 6-16-16,-6-1-20 16,2-1-11-16,13-7-71 15,7-5 169-15</inkml:trace>
  <inkml:trace contextRef="#ctx0" brushRef="#br0" timeOffset="43282.3796">18227 8777 1375 0,'4'0'265'0,"4"0"-17"16,0 3-43-16,4 10-71 16,1 3-24-16,2 12-25 15,1 2-9-15,-2-1-20 16,2-1-10-16,2-9-13 15,-3-9 1-15,3-9 9 16,-2-6 1-16,5-12-5 16,-2-6-9-16,-4-10-16 15,6 1-1-15,-8-2-56 16,-5 5-35-16</inkml:trace>
  <inkml:trace contextRef="#ctx0" brushRef="#br0" timeOffset="43640.2243">18783 8857 1286 0,'2'-6'242'16,"6"-7"-141"-16,0-2-8 16,-4-2 1-16,-2 0 31 0,-9-1 17 15,-4 1 2-15,-10 3-40 16,-1 4-21-16,-5 8-33 16,-1 2-12-16,-1 8-21 15,5 4-6-15,9 5-11 16,9 5-2-16,12 7 1 15,5 2-1-15,5 0 2 16,7-1 1-16,3-7 3 16,0-8-11-16,5-10-58 15,-4-5-40-15</inkml:trace>
  <inkml:trace contextRef="#ctx0" brushRef="#br0" timeOffset="43748.1248">18798 8623 1528 0,'-5'-4'262'0,"-1"0"-89"16,2 4-144-16,4 7-293 16</inkml:trace>
  <inkml:trace contextRef="#ctx0" brushRef="#br0" timeOffset="44375.1476">18982 8735 1190 0,'-2'0'337'0,"4"1"-111"15,-1 1-87-15,-1-2-66 16,0 0-13-16,20 3-13 15,33 4-2-15,-28-8-15 16,-1-3-13-16,-3 4-9 16,-4-2-1-16,-12 2-14 15,-5 0-17-15,-10 0-25 16,-7 4-3-16,-2 2 7 16,-2 4 14-16,1 5 19 15,12 2 5-15,0 4 4 16,6 2 9-16,6 1 12 15,3 1 7-15,2-3 10 0,6 0-2 16,7-7-7-16,-1-8-3 16,2-9-2-16,-5-8-2 15,-1-10-4-15,0-3-2 16,0-3-6-16,-2-2-2 16,-1 1-2-16,-3 0-2 15,-3 9-2-15,0 4-3 16,-1 12-1-16,-1 6 5 15,-2 14 15-15,-2 4 12 0,-2 4 13 16,-1 3-3-16,1-5-7 16,0-4-8-16,4-7-10 15,4-10 1-15,4-8-2 16,4-3 0-16,0-14-3 16,3 3-3-16,1-4-2 15,-2 2-2-15,0 7 0 16,4 7 5-16,-9 10 7 15,-6 5 1-15,2 15-1 16,-3 2-3-16,1 7-26 16,6 3-46-16</inkml:trace>
  <inkml:trace contextRef="#ctx0" brushRef="#br0" timeOffset="44769.1011">19556 8735 1492 0,'3'0'255'0,"3"0"-71"16,11 1-94-16,5-1-7 0,12-1-21 15,4-2-11-15,2 1-14 16,-2-3-12-16,-10-1-10 16,0 3-3-16,-12-3-4 15,-2 0 0-15,-10 3 0 16,-4-1-3-16,-9 1-2 16,-2 3-2-16,-2 0-2 15,-1 6-2-15,3 10 5 16,-2-1 0-16,6 10 6 15,4 5-1-15,3 1-3 16,7 1 0-16,7-2-3 16,3-5 3-16,7-13-20 15,3-6-26-15,6-12-202 16</inkml:trace>
  <inkml:trace contextRef="#ctx0" brushRef="#br0" timeOffset="45049.6251">20306 8783 1422 0,'-5'10'279'16,"-9"12"-4"-16,-6 8-61 16,-13-3-81-16,-2-2-29 15,-6-9-19-15,6-9-6 16,6-6-30-16,10-3-14 16,2-15-21-16,-4-4-4 0,12-4-10 15,4-1-2-15,11 4-9 16,7 3 0-16,4 4 0 15,0 4-2-15,10 11 9 16,4 7 4-16,-2 12 13 16,2 10 3-16,-3 6 1 15,-2 2-4-15,3-1-6 16,-4-7 1-16,5-5-85 16,3-9 406-16</inkml:trace>
  <inkml:trace contextRef="#ctx0" brushRef="#br0" timeOffset="45423.8514">20994 8838 1421 0,'0'6'252'0,"6"5"26"16,5 4-185-16,3-4 20 0,12-3 31 16,-2-6-4-16,0-9-5 15,-1-2-17-15,-1-9-55 16,-6-9-14-16,-2-4-25 15,-4-9-8-15,-3-3-8 16,-3-3-5-16,-5-9-19 16,-2-2-13-16,3-11-25 15,6 4-22-15,4 8-31 16,4 9-13-16,0 22-98 16,0 13-99-16</inkml:trace>
  <inkml:trace contextRef="#ctx0" brushRef="#br0" timeOffset="45606.3734">21025 8608 1616 0,'12'0'379'0,"7"3"-97"15,19 4-170-15,12-6-40 16,6-3-53-16,1-2-7 15,-5-3-48-15,-4 7 58 16</inkml:trace>
  <inkml:trace contextRef="#ctx0" brushRef="#br0" timeOffset="46761.2732">21962 8622 1512 0,'-5'0'242'0,"-6"3"-124"16,0-2-33-16,4 9-38 15,-1-3-13-15,3 3-5 16,6 4-3-16,12-2-11 15,7 2-1-15,0-9-5 0,3 2-2 16,1-1 0-16,-8-6-4 16,-3 0-19-16,-8 0-13 15,-10-1-12-15,-5 1 2 16,-13 3 14-16,2 2 15 16,-2 4 32-16,9 5 8 15,5 0 6-15,0 1 3 16,9 2-9-16,-1-1 0 15,10 4-1-15,3-2-4 0,0-6-7 16,8-2-4-16,-5-9-14 16,6-2-25-16,-4-9-95 15</inkml:trace>
  <inkml:trace contextRef="#ctx0" brushRef="#br0" timeOffset="46883.2966">22058 8439 1503 0,'-3'-7'272'0,"-3"0"-60"16,1 7-108-16,2 2-171 15</inkml:trace>
  <inkml:trace contextRef="#ctx0" brushRef="#br0" timeOffset="47099.7166">22140 8655 1670 0,'5'1'343'15,"6"2"-231"-15,5 8-24 16,7 12-18-16,5 5-13 16,3 13-7-16,-2 10-5 15,-5 3-22-15,-5 0 1 16,-7-6-64-16,-1-8-29 0,-1-20-55 15,2-2-58-15</inkml:trace>
  <inkml:trace contextRef="#ctx0" brushRef="#br0" timeOffset="47266.2709">22451 8691 1173 0,'1'-6'365'0,"-2"-11"-85"15,-10 12 4-15,-10 14-45 16,-4 7-43-16,-13 20-66 15,-10 6-36-15,-7 21-37 16,-12 5-13-16,6 3-19 16,9-7 2-16,15-13-70 15,13-13-30-15</inkml:trace>
  <inkml:trace contextRef="#ctx0" brushRef="#br0" timeOffset="48089.1176">22775 8777 1250 0,'0'-8'267'0,"-1"-8"-136"16,-8-3 8-16,-5-2-2 16,-6 2-8-16,-6 5-19 15,-3 2-17-15,-3 11-44 16,1 4-19-16,3 9-35 16,5 4-6-16,9 9-3 15,8 5 2-15,9-2 13 0,7 4 8 16,12-6 9-16,1-9 1 15,8-9-2-15,0-4-2 16,2-12-1-16,-3-5 0 16,-4-6-5-16,-2-7-5 15,-5 0-6-15,-8-1-1 16,-8 3 0-16,-2 1-1 16,-13 7 1-16,1 5-3 0,3 15 0 15,-5 3-1-15,8 9 1 16,4 2 1-16,1 0 0 15,7 2 0-15,10 5 3 16,2-2 1-16,6-3 2 16,2-1 1-16,-2-15 1 15,-4-6-1-15,-6-12-9 16,-1-6-1-16,-3-6-1 16,9 4 1-16,-6-5 8 15,-2 1 3-15,-3-3 2 16,-9-4 0-16,-5 6 15 15,-3 6 14-15,-3 17 14 16,4 12 2-16,5 18-13 16,-4 4-11-16,6 9-10 15,-2 7 1-15,11 15 1 16,8 10 0-16,1 2-6 16,3-3-3-16,-10-18-1 15,-3-9 0-15,0-15-7 0,-2-10-12 16,-6-16-51-16,0-3 401 15</inkml:trace>
  <inkml:trace contextRef="#ctx0" brushRef="#br0" timeOffset="48225.3718">22959 8874 1454 0,'2'-6'283'0,"11"0"45"15,6 1-185-15,12 0-109 16,6 2-7-16,7-2-68 15,2-2-56-15</inkml:trace>
  <inkml:trace contextRef="#ctx0" brushRef="#br0" timeOffset="48747.7658">23438 8658 1229 0,'-11'-7'293'16,"-9"3"-129"-16,-1-1-24 16,1 5-45-16,6 8-26 15,2-1-35-15,4 2-3 16,8 4 4-16,2-3 4 16,2 1 2-16,11 0-5 0,9-1-12 15,1-4-6-15,9 0-6 16,-11-5-3-16,-7-3-2 15,-3-2-2-15,-10 1-19 16,-5-3-11-16,-12 4-6 16,-6 1 2-16,-7 1 18 15,-6 1 6-15,7 5 5 16,-1 4-2-16,10 7 0 16,1-2 4-16,3 5 14 15,11 3 9-15,1-3 13 16,9 5 1-16,10-3-6 15,5-5-5-15,9-4-8 16,4-4-3-16,4-8-11 16,-6-4 398-16</inkml:trace>
  <inkml:trace contextRef="#ctx0" brushRef="#br0" timeOffset="50120.1229">2627 9655 1392 0,'-4'3'218'16,"-4"5"-81"-16,-1 5-31 15,-3 11-35-15,3 6-24 16,6 9-22-16,4 7-8 0,9 0-6 15,-1-5-2-15,9-9-2 16,1-9-2-16,3-12 6 16,5-5 3-16,-3-13 3 15,-2-6 3-15,-3-10 0 16,-5-2 0-16,-7-5-5 16,1 0-1-16,-7-3-4 15,2 3-2-15,-4 8 15 16,-8 3 4-16,1 13-2 15,-1 6 2-15,2 12-20 16,3 2-6-16,4 10-3 16,2 0-3-16,7 5 0 15,4 4-1-15,6-3 4 16,3-8 1-16,8-8 13 16,1-9 14-16,2-9 16 15,-6-4 16-15,1-8 16 16,-8-2-7-16,-10-9-5 15,-1 1-17-15,-13-5-27 0,1 3-19 16,-7 2-77-16,1 8-43 16</inkml:trace>
  <inkml:trace contextRef="#ctx0" brushRef="#br0" timeOffset="50391.3555">3292 9716 1473 0,'18'-1'259'15,"14"-1"-57"-15,18 3-116 16,4 3-26-16,-6-3-47 16,-1 0 4-16,-10-1-71 15,-10-2-112-15</inkml:trace>
  <inkml:trace contextRef="#ctx0" brushRef="#br0" timeOffset="50590.8753">3372 9837 1367 0,'6'5'261'16,"9"0"-5"-16,11 2-78 15,12-1-74-15,0-3-21 0,9-1-40 16,-6-2 0-16,4-3-53 15</inkml:trace>
  <inkml:trace contextRef="#ctx0" brushRef="#br0" timeOffset="51214.3196">4288 9728 982 0,'-14'7'401'0,"-10"4"-243"16,-5-4-35-16,-3-11-8 15,1-10 7-15,-1-16-18 16,5-6-32-16,15-4-43 16,8-2-15-16,15 16-11 15,9-5 5-15,13 12 10 16,4 13 3-16,9 12 2 16,0 14-6-16,-9 19 12 15,-3 6 8-15,-29 9 4 16,-8 10 1-16,-20 0-19 15,-12-3-9-15,6-9-7 16,1-12-7-16,7-19-10 16,11-12-8-16,5-10-9 15,8-2 3-15,7-11 11 0,8 0 9 16,12 0 9-16,0 0 2 16,13 10-1-16,-4 6-4 15,-7 6 0-15,0 5-1 16,-17 0-10-16,-1-1-31 15</inkml:trace>
  <inkml:trace contextRef="#ctx0" brushRef="#br0" timeOffset="51502.32">4574 9892 1471 0,'2'3'266'16,"5"6"-3"-16,-7-3-183 15,0 1-11-15,-2-2-16 16,-5-4-7-16,0-2-10 16,-1-6-10-16,5-3-16 15,-2-7-9-15,10 1-10 16,4-6-2-16,3-3-2 16,10 5 4-16,1 4 21 15,3 8 13-15,-1 10 29 16,-4 6 13-16,-10 15 1 15,1 3-6-15,-3 5-20 16,2 5-12-16,1-4-30 16,3-1-35-16,-2-6-59 15</inkml:trace>
  <inkml:trace contextRef="#ctx0" brushRef="#br0" timeOffset="51832.0986">4944 9987 1672 0,'0'0'379'0,"7"3"-165"15,3-1-49-15,3-2-40 16,4-4-9-16,-5-5-27 15,-4-1-15-15,-1-11-29 16,-7 2-11-16,0-7-15 16,0-3-7-16,-5-5-4 15,3-1-1-15,-3-3-4 16,-8-9-4-16,8-4-26 16,1-2-17-16,9-1-47 15,13 4-20-15,9 16-27 16,5 6 4-16,6 13-66 15</inkml:trace>
  <inkml:trace contextRef="#ctx0" brushRef="#br0" timeOffset="52038.001">4857 9765 1405 0,'-3'1'294'16,"3"2"85"-16,8 1-184 16,22-2-109-16,3-2-21 0,8-2-39 15,6-2 1-15,1-1-36 16,8 0 210-16</inkml:trace>
  <inkml:trace contextRef="#ctx0" brushRef="#br0" timeOffset="52415.0804">5682 9758 1586 0,'9'0'314'0,"8"1"-149"0,15 1-88 16,8 1-16-16,12-3-46 15,-3-2-1-15,0 2-51 16,-14-1-61-16</inkml:trace>
  <inkml:trace contextRef="#ctx0" brushRef="#br0" timeOffset="52577.6479">5708 9916 1660 0,'15'6'370'16,"12"2"-189"-16,18-4-94 15,5 4-18-15,8-3-36 16,-4-4 8-16</inkml:trace>
  <inkml:trace contextRef="#ctx0" brushRef="#br0" timeOffset="53523.6402">6524 9756 1552 0,'-6'-20'260'15,"1"-19"-136"-15,7-2-44 16,13 7-8-16,13 11 3 16,3 11-1-16,2 10-5 15,9 18-37-15,-5 1-15 16,-4 20-8-16,-5 7 3 0,-27 7 6 15,-8 8 1-15,-21-3-1 16,-3-2-3-16,-1-12-5 16,1-8-10-16,-1-17-25 15,2-11-9-15,4-9-41 16,6-11-3-16,16 4 11 16,5-6 4-16,12 4 40 15,10 4 13-15,6 2 15 16,0 6 2-16,9 8 6 15,-4 4 1-15,5 7-1 16,-3-5 1-16,0-1-2 16,3 0-2-16,-11-9-19 15,3 3-34-15,-16-14-80 16,-5-3-28-16,1-6-2 16,-10-6 38-16,2 5 68 15,-2 2 30-15,-1 4 59 0,4 7 16 16,-4 4 48-16,0 3 8 15,0-3-2-15,0 1-10 16,6 15-34-16,11 30-8 16,-17-32-25-16,-2-1-9 15,-3-3-9-15,5-2-3 16,0-9 0-16,-6-9-3 16,6-7-9-16,3 0-4 15,4-6-6-15,12 1-1 0,6 6 2 16,-4-6 2-16,9 13 3 15,-3 7 6-15,-5 9 28 16,-2 10 12-16,-7 5 11 16,-4 2-7-16,-3 3-20 15,-1-5-17-15,-1-2-48 16</inkml:trace>
  <inkml:trace contextRef="#ctx0" brushRef="#br0" timeOffset="53938.0337">7333 9967 1016 0,'4'-3'427'15,"8"-11"-224"-15,-2-5-53 16,10-5-32-16,-2-6-17 0,1-6-25 16,0-3 2-16,-2-3-21 15,-4-3-12-15,-4 5-21 16,1 3-8-16,-7 8-12 15,-3 5 14-15,-2 15 15 16,-2 10 6-16,4 24 10 16,5 12-5-16,1 21 15 15,-1 9 14-15,5 10 7 16,-3 1-11-16,3-9-33 16,1-10-15-16,4-20-80 15,-1-13-14-15</inkml:trace>
  <inkml:trace contextRef="#ctx0" brushRef="#br0" timeOffset="54498.4857">7940 9767 1353 0,'-8'-6'237'0,"-5"-6"-66"16,-11-1 7-16,2 4-25 15,-3 2-10-15,-13 7-44 16,9 6-36-16,-3 7-50 15,4 7-6-15,10 13-7 16,0 7 1-16,17 12 2 16,6-3 3-16,17-4 6 0,10-3 1 15,11-15 5-15,-1-9-1 16,6-15-3-16,-3-8 1 16,-9-15 2-16,0-2 0 15,-13-16 2-15,-10-6 1 16,-15-3-3-16,-13-1-2 15,-17 8-6-15,-2 4-4 16,-3 14-29-16,0 10-18 16,13 15-433-16</inkml:trace>
  <inkml:trace contextRef="#ctx0" brushRef="#br0" timeOffset="55110.5401">8662 9858 1461 0,'3'14'245'16,"4"8"-66"-16,2 13-67 15,0 1-11-15,-1 1-24 16,-4-4-13-16,1-8-17 16,-2-8-12-16,0-10-11 15,0-5-3-15,-3-8-4 16,2-6 0-16,1-10-8 16,2-1-4-16,9-6-3 15,-1-5-2-15,9 6-2 16,0-1-2-16,-4 7 0 15,2 13-1-15,-6 6-24 0,-1 5-41 16</inkml:trace>
  <inkml:trace contextRef="#ctx0" brushRef="#br0" timeOffset="55424.6872">9078 9938 1148 0,'3'7'351'0,"3"4"-123"16,-1 4-95-16,-7 5 20 16,-3-2-32-16,-10 4-14 15,-7-2-13-15,-2 0-39 16,-6-2-9-16,4-4-29 16,2-5-4-16,0-10-3 15,6-5-2-15,5-8-15 16,9-1-8-16,15 2-9 15,-3 1-1-15,12-2 8 16,-3 1 3-16,1 6 4 16,4 6 1-16,-2 8 1 15,1 9 1-15,0-1 3 16,-3-1 3-16,2 8-10 16,4-5-29-16,1-1-148 15</inkml:trace>
  <inkml:trace contextRef="#ctx0" brushRef="#br0" timeOffset="55929.5219">9382 10136 1249 0,'4'-7'283'16,"2"-8"-125"-16,1-1-37 16,-7-6-27-16,2 4-7 15,-6-7-9-15,-1-1 2 16,-7-4-23-16,-2-2-9 15,-3-2-22-15,-6 2-10 0,2 7-11 16,-3 4-5-16,1 17-12 16,4 9-2-16,6 13-4 15,3 8-2-15,10 8 9 16,4 3 4-16,9 1 7 16,4-2 2-16,4-5 3 15,3-3-1-15,-1-14 0 16,2-5 1-16,2-13 1 15,-2-6 0-15,4-8-4 16,-3-5-2-16,-3-7-3 16,-4-7-1-16,-10-8 0 15,-4-7-6-15,-5-5 5 16,-4-4-38-16,1-1 3 16,-1 6 2-16,1 17 6 15,1 19 37-15,-2 19 6 16,1 7 0-16,-1 13-6 15,2 5-6-15,2 14-5 0,-1 6-1 16,2 15 18-16,-1 2 18 16,1 6 29-16,0 1 20 15,2-12-9-15,1-4-13 16,2-14-24-16,3-8-13 16,4-13-12-16,-1-6 385 15</inkml:trace>
  <inkml:trace contextRef="#ctx0" brushRef="#br0" timeOffset="59948.8243">9924 9677 942 0,'3'-10'497'0,"-1"-13"-233"16,-3 8-12-16,-6 11-60 16,-8 7-13-16,-8 19-61 15,1 12-34-15,-7 23-32 0,-7 12-12 16,-2 15-17-16,-6 5-1 16,1-4-12-16,8-4-17 15,10-20-67-15,4-9-52 16</inkml:trace>
  <inkml:trace contextRef="#ctx0" brushRef="#br0" timeOffset="60352.0463">10074 9887 894 0,'6'-6'408'0,"5"-6"-221"16,-3-2-60-16,-8 4 7 16,-5 4 11-16,-10 7-11 15,-4 8-14-15,-7 6-37 16,-1 2-22-16,4 10-40 15,2-4-10-15,12 0-11 16,3-1-2-16,12-1-3 16,10-1 0-16,10 3 2 0,4 3 0 15,1-3 14 1,-5 0 15-16,-10-4 29 0,-9 0 11 16,-17-5 1-16,-8-5-8 15,-11-6-22-15,-2-4-10 16,2-11-29-16,2-5-21 15,15-1-64-15,5 1-78 16</inkml:trace>
  <inkml:trace contextRef="#ctx0" brushRef="#br0" timeOffset="66198.0119">10666 10180 1612 0,'1'15'324'0,"-5"17"-179"16,-6 4-33-16,-11-5-67 15,-2-3-73-15</inkml:trace>
  <inkml:trace contextRef="#ctx0" brushRef="#br0" timeOffset="66961.4358">11249 9754 1474 0,'-8'3'226'15,"-12"2"-99"-15,-1 6-32 16,12 4-44-16,-3 0-18 0,2 0-16 16,8 0-7-16,5-3-8 15,17 5-1-15,9-5 0 16,-3-4-1-16,3-5 3 16,-11-7-1-16,-8-2 4 15,-7 2-1-15,-6 4 1 16,-4 1-2-16,-9 8-3 15,-4 2-1-15,-1 7 10 16,0 3 6-16,6 3 6 16,1-2 4-16,9 0-10 15,5-3-7-15,19-1-6 16,3-3-1-16,6-7 3 16,3-2 0-16,-7-11 2 15,1-3 1-15,-6-8 0 16,-2-4 0-16,-2-2-1 0,0 1-3 15,-6-3-1-15,0 5 0 16,-4 7-1-16,-3 3-1 16,1 11 2-16,0 6 2 15,-2 5 4-15,2 8 3 16,-3 1-2-16,-2-3-2 16,-3-1-2-16,2-4 0 15,2-3 3-15,0-3 0 16,2-9-3-16,0-7-2 0,4-13-3 15,3 1-2-15,5-7-3 16,4-3 2-16,0 2-1 16,1 5 1-16,-2 14 4 15,3 6 5-15,-1 10 9 16,0 5 6-16,2 6-1 16,-5 2-2-16,3 5-6 15,-6 1-6-15,-1-4-9 16,4 1-20-16,-9-8-88 15</inkml:trace>
  <inkml:trace contextRef="#ctx0" brushRef="#br0" timeOffset="67126.0833">11742 9880 1641 0,'-2'0'351'0,"0"7"-177"0,-3 2-29 15,9 19-70-15,-1 4-18 16,5 2-27-16,0 4-5 16,-6-7 87-16</inkml:trace>
  <inkml:trace contextRef="#ctx0" brushRef="#br0" timeOffset="67275.7672">11773 9549 1607 0,'-2'5'297'15,"-1"1"-142"-15,2 4-186 16</inkml:trace>
  <inkml:trace contextRef="#ctx0" brushRef="#br0" timeOffset="67631.0871">12073 9869 1179 0,'-9'-7'344'15,"-15"-8"-103"-15,0 1-51 16,-4 2-53-16,-3 4-20 16,7 8-56-16,-2 8-24 15,10 10-37-15,7 6-5 16,9 6-4-16,2-1 0 16,14-1 4-16,7 2 1 15,0-11 4-15,7-2 3 0,-4-5 3 16,-8-10 1-16,-4 0 14 15,-7 3 7-15,-15-5 1 16,-7 1 2-16,-2 2-42 16,-2-6-41-16</inkml:trace>
  <inkml:trace contextRef="#ctx0" brushRef="#br0" timeOffset="67958.3873">12170 9878 1372 0,'8'1'269'0,"8"5"34"15,2 3-130-15,0 5-42 16,2 1-21-16,-2 3-38 0,-1 4-10 16,-6-6-27-16,-8-4-12 15,-2-6-8-15,4-4-1 16,-4-4-20-16,-1 0-13 15,0 1-19-15,0-7-6 16,5-14 10-16,11-25 7 16,-5 34 15-16,0 2 5 15,1 12 16-15,1 5 8 16,-1 6 8-16,-2 5 5 0,-2 3-9 16,1 6-4-16,-3-2-6 15,-1-1-2-15,0-6-30 16,1-1-16-16</inkml:trace>
  <inkml:trace contextRef="#ctx0" brushRef="#br0" timeOffset="68213.9108">12638 9812 1513 0,'4'-1'288'0,"11"8"-41"16,2 7-63-16,7 12-47 15,4 4-25-15,-2 5-23 16,-2-1 0-16,-14-5-34 0,-3 0-8 16,-18-12-12-16,-4-4-9 15,-7-12-5-15,-7-4-16 16,4-9-53-16,0-5-43 15</inkml:trace>
  <inkml:trace contextRef="#ctx0" brushRef="#br0" timeOffset="69156.8028">13449 9542 1479 0,'1'-3'230'16,"2"-8"-82"-16,18 5-90 15,7 4-13-15,14 2-6 16,7 3-7-16,-1 2-2 15,-2 0-3-15,-12-5-11 16,-8 2 2-16,-12-4 0 0,-9-1-1 16,-5-1-5-16,-5-2-7 15,-4 4-10-15,-2 2-2 16,-5 7-4-16,1 2 2 16,0 4 1-16,5 3-2 15,5 4 1-15,4-1 0 16,6 8 2-16,0-3 3 15,8 2 2-15,-4-1 2 0,2-7 2 16,-3-2 1-16,-6-1 6 16,4-3-13-16,-10-2-31 15,-6-3-9-15,2 0-17 16,-4 1 10-16,14 4 27 16,9 6 8-16,-5 4 15 15,7 8 4-15,-3 8 14 16,-5 2 20-16,3 3 23 15,-4-2 8-15,-9-9 5 16,-5-5-12-16,-6-8-21 16,-9-10-7-16,4-8-24 15,-4-7-29-15,11-11-71 16,6-6-60-16</inkml:trace>
  <inkml:trace contextRef="#ctx0" brushRef="#br0" timeOffset="69550.8018">14176 9739 1392 0,'-7'-1'243'0,"-11"-1"-59"15,2 4-81-15,-1 2-32 16,-2 3-48-16,6 2-10 15,3 1-10-15,7 2-3 0,14 3-1 16,1-1 1-16,5-6 1 16,-1 0 1-16,-5-9 1 15,5 1 0-15,-5-3-3 16,-1 0-3-16,-10 2-13 16,-3 1-2-16,-9 4-1 15,-5 3 5-15,-4 6 17 16,0 1 12-16,6 6 15 15,2 1 5-15,8 2 14 16,5-1 6-16,3-6 3 16,11 9 2-16,6-6-17 15,-1-3-8-15,1-2-13 16,-3-10-8-16,-1-2-5 16,5-8-22-16,-1-5-103 15</inkml:trace>
  <inkml:trace contextRef="#ctx0" brushRef="#br0" timeOffset="69671.0087">14177 9596 1592 0,'0'0'256'16,"0"0"-201"-16,4 4-31 16,-4-4-122-16</inkml:trace>
  <inkml:trace contextRef="#ctx0" brushRef="#br0" timeOffset="70010.1058">14322 9934 1471 0,'13'13'278'16,"8"15"-11"-16,2-9-159 16,1-5-8-16,-3-8-40 15,1 0-6-15,-3-11-7 16,2 3-12-16,-2-6-17 15,-7-11-4-15,-4-3-6 16,-3-1-8-16,-9-7-18 16,-7 1-10-16,-9 3-7 15,-2 4 1-15,-3 13 7 16,3 8 6-16,4 16 3 16,-1 6 2-16,8 14 11 15,-1-1 5-15,6 8 15 0,3 3 10 16,6 1 13-16,7 7 6 15,-1-3 9-15,0-2-6 16,0 2-10-16,-3-4 0 16,2-6-66-16,3-1 357 15</inkml:trace>
  <inkml:trace contextRef="#ctx0" brushRef="#br0" timeOffset="70809.4484">14871 9943 748 0,'4'-3'495'0,"0"-7"-222"0,1 0-128 15,-5-5-28-15,-4-3-10 16,-3 1-24-16,-7-4 1 15,-6 6-3-15,-3 5 0 16,-5 3-20-16,-1 6-21 16,6 7-28-16,-1 4-8 15,13 12-10-15,4 4 2 16,7 2 4-16,7-2 1 16,3-2 5-16,7-3 0 0,5-9 1 15,0-5 1-15,1-12 3 16,-3-5 1-16,-1-9-4 15,-1-3-1-15,-5-3-8 16,-2 1-4-16,-1 0-4 16,-3 4 1-16,-6 10 2 15,-3 3 1-15,-4 11 1 16,0 8-2-16,2 5 1 16,1 5 2-16,5 1 0 15,2-1 2-15,9 1 4 16,3-2 1-16,3-4 2 15,0-5 0-15,1-9 2 16,-1-2 0-16,-3-10 3 16,-1 1-2-16,0-7 1 15,-2-6-4-15,-6-4 0 16,0-6-1-16,-6 1 1 16,-1 0 0-16,0 9 3 0,-1 6 12 15,1 16 19-15,-6 11 4 16,-2 18 9-16,8 13-6 15,-3 8-5-15,4 10-1 16,11 10-3-16,-3-1-6 16,7 7-14-16,-5-3-5 15,2-11-6-15,-3-6 0 0,0-24 1 16,0-7 3 0,-10-18-39-16,1-8-43 0,0-9-101 15</inkml:trace>
  <inkml:trace contextRef="#ctx0" brushRef="#br0" timeOffset="70984.9731">15106 10044 1509 0,'13'-4'215'0,"17"1"-145"16,2-2-45-16,8 3-16 15,1 2-5-15,-1 1-25 16,0 1-58-16</inkml:trace>
  <inkml:trace contextRef="#ctx0" brushRef="#br0" timeOffset="71342.1971">15568 9821 1375 0,'-7'-4'239'15,"-14"-10"-62"-15,-3 3-17 16,-2 7-59-16,2-1-24 16,7 6-24-16,8 6-25 0,7 4-16 15,5 4-5-15,8 0-4 16,3 1-2-16,6-1 2 16,4-1-1-16,-5-3 2 15,-5-4 1-15,-3 0-5 16,-10-4-14-16,-8-3-41 15,-8 0-11-15,-14 0 9 16,-5-2 12-16,-1 6 35 16,4 0 22-16,8 3 27 15,8 6 13-15,11 1 41 16,5 6 7-16,11 6-1 16,4-7-6-16,13 3-27 15,3-7-15-15,9-8-28 16,1 1-6-16,1-4-38 15,-4-5-25-15</inkml:trace>
  <inkml:trace contextRef="#ctx0" brushRef="#br0" timeOffset="71836.1413">16409 9937 746 0,'8'-4'499'0,"7"-3"-234"16,1 3-102-16,-5-4-23 15,-4-2-1-15,-4 2-35 16,-3-2-11-16,-5 1-21 16,0-3-5-16,-14-3 8 15,-6 0 0-15,-7 0-1 16,-6 4-9-16,1 7-26 15,4 5-15-15,8 11-23 0,5 5-4 16,8 5 1-16,6 3 1 16,11 8 2-16,6-1 2 15,16 0 4-15,1-4 0 16,5-12 1-16,1-10 0 16,3-5 4-16,-1-8-17 15,-7-9-86-15,2 0-62 16,-13-14-166-16,0 0-35 15</inkml:trace>
  <inkml:trace contextRef="#ctx0" brushRef="#br0" timeOffset="71946.0318">16425 9705 1240 0,'-14'-11'310'0,"-9"-8"-98"15,4 5-1-15,4 8-80 16,6 3-31-16,2 4-65 16,5 1-23-16,5 4-97 15,5 2-92-15</inkml:trace>
  <inkml:trace contextRef="#ctx0" brushRef="#br0" timeOffset="72420.8525">16547 9822 1488 0,'6'3'238'0,"18"6"-92"15,2 0-32-15,5 0-28 16,-2-2-15-16,-9 0-10 15,1-1-6-15,-6-4-17 0,1 1-8 16,-4-7-13-16,-2 0-6 16,-3-5-3-16,-1 0-4 15,-6 3-9-15,-1 1-6 16,-6 4-4-16,-3 2 0 16,-4 8 6-16,-4 4 4 15,5 6 2-15,0 3 1 16,2 4 2-16,7-2 4 15,2 0 5-15,5 0 1 0,10-5 3 16,1-4-2-16,10-2-1 16,-2-8 0-16,2-4 2 15,-1-3 0-15,-5-12-2 16,3 1-2-16,-5-9-4 16,2 2-4-16,-5-3-5 15,-1-5-4-15,-3 8-1 16,-2 4-2-16,-5 7 6 15,0 9 10-15,-4 13 23 16,0 4 10-16,2 12 16 16,1 2-2-16,8 4-13 15,0-3-8-15,7-6-15 16,4 2 4-16,0-8-25 16,1-2 337-16</inkml:trace>
  <inkml:trace contextRef="#ctx0" brushRef="#br0" timeOffset="73294.9061">17796 9851 1420 0,'-6'8'210'16,"-2"5"-83"-16,-3 7-70 15,0 5-2-15,4 11-16 16,2-3 0-16,7 6 1 16,6-2 3-16,6-14-1 15,4 2-5-15,4-15 2 16,1-9-2-16,6-4-4 16,-2-12-4-16,-2-5-6 15,-4-1-3-15,-4-6-8 16,-2 2-2-16,-10-6-4 15,3 6-1-15,-4 6-3 16,-4 0-1-16,0 15-4 16,-4 7-4-16,-8 7 1 15,6 11-2-15,-2-4 5 16,4 3 1-16,6 0 0 16,6 0 1-16,8 4 2 15,7 0 2-15,1-3 1 0,4-5 0 16,-7-8 1-16,0-6 3 15,2-6 2-15,-10-6 23 16,4-10 28-16,-7-2 5 16,-10-9 8-16,-3-6-19 15,-7 4-31-15,-2-5-10 16,0 7-36-16,3 9-32 16,8 15-423-16</inkml:trace>
  <inkml:trace contextRef="#ctx0" brushRef="#br0" timeOffset="73683.8667">18571 9934 1254 0,'2'3'278'16,"6"-1"-107"-16,8 4-47 16,14-1-34-16,1 0-18 15,14 0-32-15,-1-3-12 16,5-1-10-16,-3-2 2 0,-5 1-56 16,-5 0-55-16,-15 1-224 15</inkml:trace>
  <inkml:trace contextRef="#ctx0" brushRef="#br0" timeOffset="73979.6439">18645 10105 1282 0,'2'-4'267'16,"9"6"-116"-16,7-2-6 15,9 0-40-15,15 5-20 16,6-5-27-16,3 2-13 15,-1 4-11-15,-8-7-33 16</inkml:trace>
  <inkml:trace contextRef="#ctx0" brushRef="#br0" timeOffset="77745.4789">19273 9937 1512 0,'4'2'229'16,"6"7"-122"-16,6 29-56 15,7 14-14-15,6 28 6 16,-2 15 2-16,-4 9-3 15,-6-5-4-15,-1-12-13 16,-6-19 1-16,-2-31 41 0,3-9 14 16,-11-30 23-16,2-6-1 15,2-19-43-15,6-11-10 16,-1-24-27-16,-3-17-6 16,-3-23-4-16,-5-12-3 15,-5-20-2-15,0-3-2 16,-6-8-4-16,2 5-2 15,5 19-13-15,-2 16-12 0,1 34-51 16,4 20-22 0,-6 35-93-16</inkml:trace>
  <inkml:trace contextRef="#ctx0" brushRef="#br0" timeOffset="78279.5883">19457 9281 1283 0,'3'-4'258'16,"8"-3"-111"-16,6 1-34 16,24 3-31-16,10 0-5 15,26 1-30-15,10-1-8 16,9 1-18-16,2 2-8 0,-8-2-2 15,-8 2-1-15,-11-2-4 16,-7 0 0-16,-17 2-3 16,-7 1-2-16,-22 5-6 15,-9 4-6-15,-14 2-21 16,-2 2-5-16,-5-3-13 16,-1-4 1-16,4-2 17 15,-5-8 8-15,5-1 17 16,2-2 7-16,3 0 5 15,2 4 3-15,2 3 16 16,0-1 11-16,0 5 8 16,6 23-2-16,10 46-16 15,-8-30-8-15,5-3-24 16,-1-4-27-16</inkml:trace>
  <inkml:trace contextRef="#ctx0" brushRef="#br0" timeOffset="78879.4033">19808 9380 1400 0,'7'3'227'16,"7"9"-75"-16,-3 22-62 15,2 14-17-15,-4 12-27 16,-2-2-10-16,-1-3-4 16,-4-2-1-16,-4-8-11 0,2-4-1 15,0-13-2-15,1-10 4 16,3-16-3-16,4-6-4 15,2-15-13-15,2-4-7 16,7-4-8-16,-1 0 0 16,2-2 5-16,4 9 2 15,-5 9 4-15,-8 5 0 16,-12 9-1-16,-7 7-1 16,-11 5 0-16,-4 1 5 0,4 6 7 15,-3-3 2 1,13-6 4-16,9 0-3 0,7-9-2 15,12-3-2-15,10 0-1 16,-1-2 0-16,14 1-23 16,-4 3-51-16</inkml:trace>
  <inkml:trace contextRef="#ctx0" brushRef="#br0" timeOffset="79148.6828">19639 10071 1483 0,'0'3'230'0,"5"-3"-97"0,11 0-4 16,23 0-27-16,17-1 2 15,22 1-17-15,7 0-11 16,15 5-33-16,-8 2-13 16,-7 3-24-16,-8 0-40 15,-24-2-82-15,-9-3-81 16</inkml:trace>
  <inkml:trace contextRef="#ctx0" brushRef="#br0" timeOffset="79808.0073">19829 10331 1508 0,'5'3'245'15,"6"10"-99"-15,-1 9-59 16,-2 14-29-16,-7-3-5 16,-5 2 7-16,-1 2 1 0,-5-17-12 15,3 7-10-15,6-13-14 16,-4-11-3-16,6-9-3 16,6-3-5-16,3-14-7 15,8-5-4-15,6-3-5 16,0-6-1-16,4 11 3 15,-7 5 5-15,-6 16 9 16,1 14 3-16,-9 11 7 16,3 8 0-16,-9 4-6 15,-1 1-2-15,0-5-5 16,-1-8 0-16,10-7-1 16,-2-11-5-16,0-12-10 15,9-3-3-15,-4-21-3 16,5 1 1-16,5 0 6 15,-1 4 1-15,1 18 1 16,-4 4 2-16,-6 19 12 0,-4 8 8 16,-6 14 10-1,0 4 4-15,1 3-5 0,-1-7-7 16,1-10-7-16,4-3-5 16,0-16-12-16,0-2 119 15</inkml:trace>
  <inkml:trace contextRef="#ctx0" brushRef="#br0" timeOffset="89649.3841">20956 9939 1481 0,'-3'2'226'0,"-1"5"-94"0,4-1-24 15,15-3-8 1,12 1-1-16,21-2-10 0,13-2-20 15,26 2-40-15,4 3-13 16,-1-2-11-16,-5 4 7 16,-18-4-48-16,-11-3-32 15,-12 3-94-15,-9 1-53 16</inkml:trace>
  <inkml:trace contextRef="#ctx0" brushRef="#br0" timeOffset="89980.079">21057 10053 1167 0,'-6'1'327'16,"-9"-1"-173"-16,11 6-49 15,3-3-16-15,8-1-16 16,7 1-4-16,12-3-7 16,13 1-4-16,13-1-11 15,8 5-14-15,3-5-20 16,0 6-6-16,-1-1-4 16,-9-5 1-16,-3 4-27 0,-6-5-19 15,-12-3-35-15,-2 0-14 16,-11-3-30-16,-4-1-2 15,-7-5-16-15,1 2-10 16</inkml:trace>
  <inkml:trace contextRef="#ctx0" brushRef="#br0" timeOffset="90223.0376">21551 9903 838 0,'-14'-8'492'0,"-4"-2"-287"15,3 6-86-15,-3-4-11 0,13 8-36 16,3 0-3-16,16 7-17 15,10 1-7-15,16 5-7 16,2 1-8-16,2 1-13 16,2 4 1-16,-12 5 7 15,-8 1 12-15,-19-3 31 16,-7-4 17-16,-8-2 16 16,-8-2 0-16,-8-4-18 15,-4 5-17-15,-7-5-29 16,4-1-7-16,6 7-56 15,3-6-99-15</inkml:trace>
  <inkml:trace contextRef="#ctx0" brushRef="#br0" timeOffset="91227.0287">2587 10961 1353 0,'5'4'230'0,"8"6"-71"0,11 0-27 16,16-1-36-16,14 1-22 15,19-5-41-15,5-1-11 16,2 0-14-16,-9-4 10 15,-7 2-64-15,-6 0-68 16</inkml:trace>
  <inkml:trace contextRef="#ctx0" brushRef="#br0" timeOffset="91498.7719">2697 11096 1436 0,'-9'0'187'0,"-1"3"-105"16,6 0-22-16,8-3 0 16,17 4 9-16,14-4-4 15,14 0-3-15,21 1-15 16,-1-6-11-16,6 6-11 15,-10-5-6-15,-14-2-5 16,-5 6-20-16,-16-7-70 0,-8-1-47 16</inkml:trace>
  <inkml:trace contextRef="#ctx0" brushRef="#br0" timeOffset="91662.3332">3107 10920 1018 0,'4'0'431'16,"3"2"-241"-16,5 2-18 15,11 8-52-15,3 5-27 0,3 6-19 16,-3 3 19-16,-13 3 21 16,-9 0-4-16,-15-3-19 15,-4 4-18-15,-6-8-70 16,0-7 295-16</inkml:trace>
  <inkml:trace contextRef="#ctx0" brushRef="#br0" timeOffset="92290.6579">3890 10707 1451 0,'0'-10'266'16,"2"-8"-36"-16,4 18-78 16,-4 2-28-16,7 25-64 15,-1 13-23-15,-4 21-18 16,8 15-3-16,-1 4-8 16,2-2-1-16,3-10 0 15,-2-12 2-15,-6-16 2 16,1-11 0-16,-3-14 0 15,-6-9-8-15,1-14-31 16,-1-10-16-16,5-14-12 16,10 1 5-16,0-4 25 15,1 5 13-15,0 11 11 16,-10 0 2-16,-2 12 5 16,-4 5 1-16,-12 5 2 15,0 7-1-15,-10 6-2 16,4 2 0-16,3 4-2 0,-1 1 1 15,9-4-2-15,-1-3 4 16,12-2 2-16,4-4 3 16,11 0 3-16,7 0-5 15,4-3-2-15,4-4-1 16,3-3-32-16,-2-1-57 16</inkml:trace>
  <inkml:trace contextRef="#ctx0" brushRef="#br0" timeOffset="92531.7196">4416 10998 1478 0,'4'2'239'0,"8"2"-69"15,5-2-39-15,12 1-53 16,8 1-15-16,0-7-35 16,4 3-11-16,-3-2 0 15,-2-4-23-15,-12 2-116 16,-3 1-236-16</inkml:trace>
  <inkml:trace contextRef="#ctx0" brushRef="#br0" timeOffset="92710.242">4473 11140 1385 0,'12'-1'225'0,"16"3"-80"0,5-5-83 15,7 1-10-15,9 2-36 16,-11-5 7-16</inkml:trace>
  <inkml:trace contextRef="#ctx0" brushRef="#br0" timeOffset="93459.1278">5200 10953 1478 0,'-5'-2'223'0,"-5"10"-102"16,-3 5-21-16,2 13-49 16,-3 10-8-16,6 1-12 15,2-1-6-15,11 1 7 16,6-5 5-16,7-7-2 15,2-5 3-15,7-13-1 16,0-5-2-16,6-10-6 16,-1-8-4-16,-6-6-7 15,-3-5-4-15,-11-4-4 16,-2 1-4-16,-7 2-3 0,-3-1-12 16,-4 5-5-16,1 9 0 15,-8 6-5-15,2 13 9 16,0 10-1-16,-4 0-1 15,11 7 2-15,2-1 1 16,11 8 6-16,8-2 6 16,13 0 10-16,-4-11 6 15,2-8 10-15,-4-5 1 0,0-8 5 16,-7-2-2-16,-3-8-6 16,-1-1-4-16,-11-8-8 15,2 1-24-15,-6-4-77 16,-4 1-65-16</inkml:trace>
  <inkml:trace contextRef="#ctx0" brushRef="#br0" timeOffset="93846.8729">5583 10679 1491 0,'-4'-12'248'16,"-5"-14"-91"-16,8 1-42 15,8 5-39-15,6 2-8 16,14 6-8-16,2 7-3 15,2 10-31-15,-5 4-8 16,-9 14-9-16,-9 3 1 0,-14 12 2 16,-7 2-1-16,-11 4-5 15,-1 0-1-15,-2-15 2 16,6-5-1-16,10-16-2 16,6-4-3-16,10-2-2 15,4-5-4-15,15 2 0 16,3 0 1-16,13 0-10 15,5 1-42-15</inkml:trace>
  <inkml:trace contextRef="#ctx0" brushRef="#br0" timeOffset="94506.142">5850 11026 1491 0,'9'0'255'0,"6"0"-73"16,6 8-46-16,-4 6-34 15,-2 8-12-15,-4 9-9 16,-9 1-5-16,-2 5-23 16,0-2-11-16,-9-8-19 15,2-5-7-15,3-12-2 16,1-9 0-16,4-14-12 15,2-7-8-15,1-11-12 16,6-2-1-16,9 5 1 16,1 2 3-16,6 7 5 15,-4 7 1-15,1 7 4 16,-2 6 3-16,-6 15 4 16,-3 4 5-16,-6 4 1 15,-6 1 2-15,-3-2-4 16,-3-4 1-16,0-5 0 15,4-4-1-15,3-15-3 16,1-6-4-16,6-14-10 16,4-7-1-16,6 4 0 0,3 1 2 15,4 8 5-15,2 8 0 16,-2 4-2-16,2 7 1 16,0 11 5-16,-2 1 5 15,-5 15 16-15,-2 3 8 16,-16 3 11-16,-2 3 3 15,-5-4-11-15,-3-4-7 0,6-4-12 16,0-3 3-16,-2-10-8 16,4-5-38-16</inkml:trace>
  <inkml:trace contextRef="#ctx0" brushRef="#br0" timeOffset="96743.8014">6831 11081 1335 0,'0'-2'238'15,"7"1"-85"-15,6-4-39 16,25 3-44-16,3 2-10 15,11-2-25-15,12 5-9 16,-5 3-20-16,-2 0-42 16</inkml:trace>
  <inkml:trace contextRef="#ctx0" brushRef="#br0" timeOffset="96952.8048">6933 11222 999 0,'1'0'440'0,"9"1"-224"16,6-1-28-16,23 2-35 16,6-2-25-16,10 3-49 15,-1-2-24-15,6 6-58 16,-10-4-212-16</inkml:trace>
  <inkml:trace contextRef="#ctx0" brushRef="#br0" timeOffset="97459.958">8022 10656 1214 0,'-16'7'301'0,"-22"14"-128"0,-1 5-13 16,-12 20-42-16,6 13-1 15,10 15-9-15,9 8-11 16,26-5-27-16,10-3-18 16,22-12-29-16,0-15-9 15,19-10 4-15,5-14-31 0,3-23-110 16,9-2-88-16</inkml:trace>
  <inkml:trace contextRef="#ctx0" brushRef="#br0" timeOffset="98073.8459">8262 11056 1187 0,'-24'-23'291'0,"-19"-23"-181"16,5 2-10-16,18-1-2 16,16 10 7-16,16 11 2 15,13 5-6-15,17 15-20 16,4 9-21-16,2 19-33 16,-5 9-1-16,-21 8 14 15,-9 3 9-15,-13-1 4 0,-13-1-4 16,-2-1-17-16,-5-1-11 15,-2-7-5-15,-5-4 0 16,1-12 0-16,0-10-4 16,4-12-15-16,11-4-13 15,17-7-14-15,12 2 1 16,15-2 8-16,2 5 7 16,1 6 8-16,0 5 1 15,-8 10 2-15,-2 2 0 16,-3 4 2-16,-9-2 1 0,-2-3 7 15,6 1-19-15,-6-6-34 16,3-2-18-16,-3-4-27 16,-3-2 20-16,-3-1 33 15,-2 3 18-15,0 0 20 16,-3 0 2-16,-1 0 1 16,-1 0 0-16,0-2 1 15,0 1-2-15,-1 0-1 16,1 0 0-16,0-8-1 15,1-2-2-15,14-29 0 16,-3 24 1-16,-1 1-1 16,-1 1 0-16,5 4 0 15,3 10 0-15,6 5 5 16,2 6 11-16,-11 8 29 16,-6 2 11-16,-5 6 2 15,-1 3-7-15,0 1-12 0,4-5-36 16</inkml:trace>
  <inkml:trace contextRef="#ctx0" brushRef="#br0" timeOffset="98468.7908">8905 11189 1598 0,'-2'-3'295'0,"4"-6"-184"15,2-5-19-15,2-5-37 16,6-7-12-16,0-3-16 15,1 1-7-15,-8-9-4 16,1 2-3-16,-6-3-4 16,-4 5-5-16,3 13 6 15,2 9-1-15,-1 16 0 16,0 8 3-16,5 13-9 16,-4 3 3-16,9 13 2 15,2 5 4-15,-2 7 0 0,2 4-1 16,-3-2-4-16,-2-4-30 15,1-9-141-15</inkml:trace>
  <inkml:trace contextRef="#ctx0" brushRef="#br0" timeOffset="98808.9925">9339 11033 1516 0,'-6'-9'272'0,"-6"-5"-76"16,-2-3-23-16,-2 9-39 15,-3 1-33-15,-6 9-47 16,-1 3-23-16,4 12-34 16,2 8-8-16,11 5-3 15,9 8 2-15,12 3 3 16,11-1 2-16,13-1 4 15,2-7 1-15,0-13 2 16,0-8 3-16,-5-14 6 16,-2-10 2-16,-2-12 8 15,-9-6 3-15,-16-6 6 16,-7 1 0-16,-20 0-5 0,-7 2 0 16,-1 4-55-16,1 7-27 15</inkml:trace>
  <inkml:trace contextRef="#ctx0" brushRef="#br0" timeOffset="99166.3293">9553 10809 1668 0,'13'0'358'0,"18"8"-209"15,3 12-31-15,19 30-46 16,-2 1-11-16,-9 12-12 16,-10 6-4-16,-31 0-18 0,-6 11-4 15,-26-3-1-15,-3-10 3 16,-4-22-45-16,-4-18-7 16</inkml:trace>
  <inkml:trace contextRef="#ctx0" brushRef="#br0" timeOffset="99871.212">10053 10827 1358 0,'-16'-11'273'0,"-11"-8"-43"0,5-4-59 16,7 1-27-16,8-6-69 16,9 7-19-16,7 2-11 15,5 2-6-15,7 15-11 16,1 1-1-16,2 9-12 15,1 11-4-15,-10 6 8 16,-10 0 3-16,-14 9 5 16,-11-2 1-16,-11 3-7 15,0-1-3-15,1-7-5 16,0-9-1-16,16-6-6 16,5-1-2-16,9-7-9 15,3 3-1-15,10-1-1 16,4-1 1-16,11 2 0 15,10-1 1-15,6 1 6 16,3-5-16-16,-1-1-29 0,-11-4-278 16</inkml:trace>
  <inkml:trace contextRef="#ctx0" brushRef="#br0" timeOffset="100426.8858">10333 11298 1557 0,'-6'0'316'16,"-4"2"-46"-16,5 3-182 16,8 2-59-16</inkml:trace>
  <inkml:trace contextRef="#ctx0" brushRef="#br0" timeOffset="101043.4601">10927 11130 1119 0,'-2'6'335'0,"-11"4"-225"16,-3 5-9-16,-10-9-18 15,-2-2-22-15,0-9-15 16,7-8-8-16,0-11-8 15,2-4-7-15,18-1-14 16,-5-3-7-16,21 4-2 16,5 2 9-16,1 4 19 15,15 13 7-15,5 15 7 16,-7 8-9-16,4 21 3 16,-17-1 4-16,-20 6 6 0,-4 7 2 15,-20 3-11-15,-4-1-6 16,-4-3-15-16,0-3-2 15,-1-17-19-15,10-5-9 16,7-15-13-16,6-6-6 16,13-12 6-16,-1-4 4 15,8-7 0-15,4 0-3 16,16 5-30-16,-1 3-27 16,5 10-168-16</inkml:trace>
  <inkml:trace contextRef="#ctx0" brushRef="#br0" timeOffset="101178.0966">11076 11443 1383 0,'2'3'295'0,"2"-1"32"15,-1 3-91-15,-3-5-118 16,0-2-49-16,0 1-59 16,0 0-29-16</inkml:trace>
  <inkml:trace contextRef="#ctx0" brushRef="#br0" timeOffset="101553.0897">11281 11066 1489 0,'14'0'232'0,"8"-3"-108"16,11-1-68-16,7 1-10 16,0 2-22-16,4-1-3 15,-10-7-5-15,-5 3-1 16,-7-1-4-16,-12 1-2 0,-6 6 0 16,-4 0-1-16,-12-4-1 15,1 6-2-15,-4 3 11 16,-4 5 8-16,6 8 20 15,0 4 3-15,1 11-10 16,4 4 10-16,7 11-5 16,1 1-1-16,7 5-3 15,-1-5-18-15,1-10-7 16,-5-5-1-16,3-19-19 16,4-5-27-16,-3-14-234 15</inkml:trace>
  <inkml:trace contextRef="#ctx0" brushRef="#br0" timeOffset="101674.9255">11416 11235 1476 0,'18'0'177'0,"23"1"-150"0,5 2-29 16,-1 5-89-16</inkml:trace>
  <inkml:trace contextRef="#ctx0" brushRef="#br0" timeOffset="102013.3111">10754 11338 1223 0,'7'0'328'0,"12"5"-52"16,5 0-78-16,14 5-81 16,2 2-21-16,6 0-33 0,0 3-7 15</inkml:trace>
  <inkml:trace contextRef="#ctx0" brushRef="#br0" timeOffset="102766.3967">11882 11175 1277 0,'-12'-6'273'0,"-17"-9"-107"16,11-1-39-16,2-10-37 16,14 5-30-16,12-2-21 15,5 1 4-15,15 9 10 16,-1-1 3-16,5 16-15 15,2 9-14-15,-5 8-20 16,-8 4 3-16,-14 12 16 16,-15 0 3-16,-18 10 1 15,-6 0-2-15,-5-4-14 16,-2-6-1-16,5-11-3 16,3-3-3-16,5-18-12 15,10-3-6-15,7-5-7 16,7-5 1-16,12 2 4 15,5 0 3-15,13 4 6 0,2 4 0 16,7 6 4-16,1 5 1 16,-5 4 2-16,-3 1 29 15,-7-5-36-15</inkml:trace>
  <inkml:trace contextRef="#ctx0" brushRef="#br0" timeOffset="103121.9765">12277 11237 1470 0,'0'0'326'0,"-2"0"106"0,-2-1-240 16,4 1-121-16,0 0-39 16</inkml:trace>
  <inkml:trace contextRef="#ctx0" brushRef="#br0" timeOffset="103628.7375">12561 11223 1225 0,'7'-9'298'0,"9"-5"-131"16,5-4-69-16,4-2-4 16,3-3-17-16,-10-2-6 15,2-1-8-15,-8-1-2 16,-9 1-16-16,-3 2-7 16,-1 13 0-16,-4 6 1 15,-2 18 2-15,7 11-6 16,-8 12-8-16,6 7-2 0,2 10-10 15,-8-3 3-15,16 4-8 16,0-4 4-16,4-15-55 16,11-1-45-16</inkml:trace>
  <inkml:trace contextRef="#ctx0" brushRef="#br0" timeOffset="103979.3168">13112 11051 1438 0,'-14'-7'242'0,"-15"-4"-41"16,0 5-34-16,-1 3-71 15,3 5-22-15,0 7-41 0,3 10-19 16,9 12-10-16,0-2-1 15,13 10-1-15,2-3 1 16,12 0 1-16,8 1 2 16,9-10 0-16,9-4 1 15,9-16 2-15,3-6 3 16,-6-16 4-16,-3-9 3 16,-18-7 11-16,-6-4 9 0,-7-1 12 15,-14-4 0-15,-5 5-12 16,-4 2-10-16,-10 3-35 15,8 9-33-15,-1 3-458 16</inkml:trace>
  <inkml:trace contextRef="#ctx0" brushRef="#br0" timeOffset="104678.1137">13498 10711 1047 0,'1'-5'408'0,"5"-1"-229"16,-4 0-9-16,-6 6-51 15,-5 2-34-15,-8-2-45 16,-3 3-16-16,-2-1-14 16,3 0-6-16,0 4-2 15,1 1-2-15,2-4-5 16,2 4-8-16,5 3-1 15,0-1 1-15,3 3 4 16,2 2 6-16,-2-2 1 16,4 0 2-16,0 0 0 15,2-2 2-15,7-5 2 16,0-5-2-16,12-1 1 0,0-6-3 16,7 6-4-16,8 2 3 15,5 10 3-15,-2 6 5 16,-2 8 11-16,-9 3 10 15,-16 2 31-15,-10-3 14 16,-10-1 7-16,-10-6-6 16,-12-1-27-16,0-5-9 15,-9-14-13-15,3-2-4 16,5-9-9-16,9-4-12 0,15-1-67 16,8-5 261-16</inkml:trace>
  <inkml:trace contextRef="#ctx0" brushRef="#br0" timeOffset="105382.8839">13950 11184 1427 0,'5'1'223'15,"6"0"-73"-15,8 2-13 16,15-1-41-16,7-1-25 15,4-1-27-15,-3 1-13 16,1 3-16-16,-12-4-21 0,-1 0-82 16,-4 0-57-16</inkml:trace>
  <inkml:trace contextRef="#ctx0" brushRef="#br0" timeOffset="105682.23">14046 11326 687 0,'2'2'522'0,"1"-1"-208"0,8 5-147 16,10-3-15-16,-6 0-7 16,15-1-39-16,-3-1-8 15,8 0-39-15,4-1-19 16,-8 0-24-16,3 2-5 16,-15-4-61-16,1 4-53 15</inkml:trace>
  <inkml:trace contextRef="#ctx0" brushRef="#br0" timeOffset="106222.1609">13994 11051 947 0,'-1'-4'431'0,"-2"-7"-264"16,3 3-65-16,3-7 7 15,8 3-17-15,1 0 1 16,5-1-31-16,5 9-16 15,1 6-23-15,1 6-10 0,-2 4-7 16,2 4-2-16,-9-3-2 16,3-1 1-16,-1-1 4 15,-10-10 4-15,10-1 17 16,-5-8 2-16,-1-7 2 16,2-6 6-16,-3-2-13 15,3 3-2-15,-10 0-6 16,3 9-8-16,-6 2-19 15,-1 6-40-15</inkml:trace>
  <inkml:trace contextRef="#ctx0" brushRef="#br0" timeOffset="109724.2534">14724 11227 938 0,'3'-5'421'0,"9"-7"-246"0,5-5-46 15,9-8 7-15,4-3 6 16,4-9-22-16,0-1-5 15,-6-2-29-15,-1 4-9 16,-10 8-13-16,-6 8 0 16,-6 12-4-16,-5 6-6 15,-2 20-18-15,1 11-15 16,-3 11-16-16,1 6-2 16,3 8-2-16,0 3 0 0,3 6 1 15,5-6 1-15,3-15 0 16,-1-9-23-16,4-21-71 15,-2-6-6-15</inkml:trace>
  <inkml:trace contextRef="#ctx0" brushRef="#br0" timeOffset="110128.1042">15403 11089 1170 0,'1'-8'321'0,"1"-3"-162"0,-1-1-14 16,-3 3 0-16,-5 4-7 16,-6-1-10-16,-3 3-14 15,-5 7-48-15,-2-8-18 16,-2 8-27-16,-1 4-12 15,5 10-12-15,2 10-6 16,7 9-2-16,4 2 0 16,8 1 4-16,8 6 0 15,12-5 4-15,10-3 1 0,7-17 1 16,5-8 2-16,4-17 5 16,-1-10 2-16,-7-14 8 15,-6-6 10-15,-16-7 24 16,-11-5 9-16,-18 4 11 15,-7 2-12-15,-13 6-28 16,2 8-11-16,5 13-49 16,0 2-33-16</inkml:trace>
  <inkml:trace contextRef="#ctx0" brushRef="#br0" timeOffset="110847.9624">15813 10775 911 0,'5'0'417'0,"5"-1"-244"16,-1-1-52-16,1-3 2 16,-1 0 1-16,-1-4-5 15,-1-3-17-15,-2 3-26 16,-3-4-11-16,-5 1-29 16,-2 1-7-16,-10-5-13 15,-2 3-3-15,-9 3-3 16,-3 1 1-16,1 11-6 15,2 5-1-15,7 7-7 16,6 4-4-16,6 2 1 16,7 0-2-16,9-1 1 0,4-2-1 15,10-5-1-15,3-5-2 16,0-8-2-16,0-4-4 16,-6-5 2-16,-4-1 1 15,-6 2 6-15,-2 0 4 16,0 6 2-16,-2 3 1 15,1 6-2-15,2 4 1 16,4 1-1-16,2 8 0 16,-1 5 2-16,1 5 1 15,-13-3 17-15,-5 1 3 0,-12-3 30 16,-11-6 6-16,-4-6-9 16,-5-8 5-16,-4-14-31 15,5-3-5-15,10 0-20 16,4 0-27-16,17 7-82 15,4 2-172-15</inkml:trace>
  <inkml:trace contextRef="#ctx0" brushRef="#br0" timeOffset="111671.0269">16642 10882 1253 0,'-3'-4'282'0,"-1"6"-129"16,4 11-49-16,-2 15-57 15,2 12-14-15,0 9 8 16,0-4 12-16,3 0 3 0,-3-8-3 16,0-10-23-16,1-6 2 15,-1-10 18-15,2-9 3 16,-2-8 1-16,-6-8-10 16,1-10-27-16,6 1-4 15,-5-13-6-15,3-3-3 16,-3-12-1-16,1-6 0 15,3 0-3-15,3 5-3 0,2 20-5 16,-1 11 1-16,6 27 0 16,-7 10 2-16,14 26 3 15,-2 8 2-15,6 2 0 16,8 6 0-16,-3-14 0 16,3-6 3-16,5-6 2 15,-4-11 2-15,-2-13 11 16,-2-5 14-16,-11-14 12 15,0-8 3-15,-7-7-2 16,-2-5-9-16,-2-2-10 16,-4-3-5-16,0-5-10 15,-1 4-4-15,-2 4-53 16,3 13-25-16,-2 13-93 16,2 8-68-16</inkml:trace>
  <inkml:trace contextRef="#ctx0" brushRef="#br0" timeOffset="111925.3942">16466 11362 1469 0,'11'0'242'0,"21"-4"-67"16,16 3-43-16,25-5-46 16,9-2-21-16,20 6-36 15,-1 2-7-15,-19 2-3 16,-2 7-35-16,-31-2-82 16,-12 0-44-16</inkml:trace>
  <inkml:trace contextRef="#ctx0" brushRef="#br0" timeOffset="112613.1987">16592 11577 1414 0,'4'2'243'15,"6"4"-55"-15,-3 10-73 16,1 3-22-16,-1 6-22 16,-7 5 7-16,4-2-9 15,-8-4-12-15,4-2-24 16,0-9-8-16,0-10-6 15,4-4 0-15,0-18-7 16,9-2-6-16,7-11-11 16,0 1-1-16,7 7 1 15,-6 2 3-15,2 15 2 16,-2 7-1-16,-4 9 2 16,-4 9 3-16,-7 6 2 15,-6 4 1-15,-4-2 1 0,-3 0-2 16,-3-12 1-16,5 0 1 15,1-9-2-15,3-6-2 16,5-8-13-16,1-11-6 16,10-4-3-16,4 1 3 15,3-2 8-15,2 7 5 16,0 5 1-16,-2 5 0 16,0 11 3-16,-3 5 8 0,-8 9 12 15,-4 6 7-15,-3 4 5 16,-4-1-2-16,10 1-12 15,-6-6-1-15,-4-4-2 16,4-4 186-16</inkml:trace>
  <inkml:trace contextRef="#ctx0" brushRef="#br0" timeOffset="118115.579">17591 11386 1595 0,'-6'2'277'16,"-1"3"-141"-16</inkml:trace>
  <inkml:trace contextRef="#ctx0" brushRef="#br0" timeOffset="118637.4674">18122 11340 1205 0,'5'-5'288'0,"5"-12"-137"15,4 1-51-15,2-16-37 16,3-3 4-16,5-4-16 15,-2-10 2-15,-4-2 12 16,-2 1 1-16,-8-9-1 16,-2 2-11-16,-6 4-6 15,0 5-1-15,-1 21-5 16,0 10-1-16,-3 17-17 0,2 14-6 16,0 17-4-16,0 9-2 15,6 16-2-15,8 6 0 16,11 3-2-16,4-2 0 15,13-3-4-15,0-7 1 16,-10-15 3-16,1-6-13 16,-8-16-51-16,-13-9-40 15,2-11-275-15</inkml:trace>
  <inkml:trace contextRef="#ctx0" brushRef="#br0" timeOffset="118798.5964">18218 11163 1567 0,'15'3'281'15,"6"-3"-121"-15,12 5-120 16,5 0-13-16,-1 0-35 16,0 5-54-16</inkml:trace>
  <inkml:trace contextRef="#ctx0" brushRef="#br0" timeOffset="118937.2706">18052 11057 1535 0,'0'0'212'0,"-2"0"-158"15,7 8-159-15</inkml:trace>
  <inkml:trace contextRef="#ctx0" brushRef="#br0" timeOffset="119666.7555">19227 11381 1504 0,'-7'6'248'0,"-10"7"-95"16,-1 2-41-16,-3-6-46 16,-3-2-14-16,-5-7-16 15,3-7-4-15,3-4-12 16,7-1-5-16,11-2-15 15,3 1-6-15,10-1-4 16,-2-3 1-16,11 8 25 0,8 4 19 16,0 10 28-16,4 11 11 15,-4 15-15-15,-9 3-13 16,-1 6-14-16,-6-6 352 16</inkml:trace>
  <inkml:trace contextRef="#ctx0" brushRef="#br0" timeOffset="122540.9778">18713 11375 1278 0,'1'2'253'0,"6"-1"-136"15,4 2-43-15,9-5-43 16,3-6-9-16,2-6-4 16,-1-6-1-16,-5-7 0 15,-5-2 1-15,-12-5-2 16,-3 3 8-16,-13 9 15 16,-2 4 19-16,-8 11 5 15,-3 7-1-15,3 17-7 16,2 11-24-16,10 20-11 15,4 4-11-15,14 13 24 16,8-1 15-16,9-6 27 0,7-1 9 16,2-15-24-16,-1-6-17 15,-3-8-20-15,-7-8-2 16,-11-6-47-16,-3-6 385 16</inkml:trace>
  <inkml:trace contextRef="#ctx0" brushRef="#br0" timeOffset="123132.2677">19893 11040 1489 0,'-3'1'264'0,"-1"14"-46"16,1 9-56-16,3 26-73 15,3 12-19-15,-6 11-37 16,2 2-10-16,-2-5-6 15,1-11-4-15,3-22-3 16,4-6-14-16,-3-30-49 16,5-3-59-16,-2-19-232 15</inkml:trace>
  <inkml:trace contextRef="#ctx0" brushRef="#br0" timeOffset="123265.3978">19867 10987 1365 0,'9'-7'239'0,"9"-6"-71"0,10 9-41 16,11 1-74-16,4 2-22 16,13 6-19-16,-2-4-22 15,-6 9-103-15</inkml:trace>
  <inkml:trace contextRef="#ctx0" brushRef="#br0" timeOffset="123491.2291">19897 11562 1548 0,'11'4'259'0,"11"0"-130"16,17 2-35-16,5-4-33 15,2 2-23-15,6 0-19 16,-4 0-26-16,-10-8-161 16</inkml:trace>
  <inkml:trace contextRef="#ctx0" brushRef="#br0" timeOffset="123665.8407">19940 11292 1522 0,'4'4'261'16,"4"2"-87"-16,7 2-78 15,15-1-58-15,4-4-2 16,19 2-89-16,-4-5-240 16</inkml:trace>
  <inkml:trace contextRef="#ctx0" brushRef="#br0" timeOffset="124268.8793">20294 11418 1418 0,'5'8'234'15,"-3"-4"-41"-15,2 0-85 0,9 15-12 16,1 13-22-16,-1 4-11 16,-10-8-17-16,-3 0-7 15,-2-9-11-15,-2-10-2 0,-1-10-7 16,4-4-3 0,1-16-9-16,6-2-7 0,7-6-11 15,4-4-2-15,8 10 2 16,3 4 4-16,-9 7 3 15,-3 7 0-15,-5 10 0 16,-3 4 1-16,0 11 3 16,0 3 0-16,-8-1 1 15,0-1 2-15,-4-9 0 16,6-4 0-16,-2-7-3 16,2-7-8-16,7-5-13 15,-3-6-2-15,15 2 1 16,-3 2 8-16,-2 8 15 15,-1 5 7-15,-4 11 5 16,-2 5 1-16,-5 5-2 16,8 4-4-16,-10-9 0 15,4 1-33-15,3-5-166 16</inkml:trace>
  <inkml:trace contextRef="#ctx0" brushRef="#br0" timeOffset="124552.1217">20676 11530 1423 0,'0'4'243'0,"3"6"-28"16,8-3-133-16,5-4-28 15,7-3-32-15,1-5-5 0,-3-5-2 16,0-1 1-16,-8-4 0 16,-6-2 1-16,-7-1-1 15,-9 0-3-15,-12 3 0 16,-7 1 1-16,-5 14 0 15,4 4 12-15,9 18 4 16,7 6 1-16,11 2 5 16,3-6-6-16,16-1-6 15,7-2-3-15,12-6-2 16,2 1-36-16,3-4-55 16,-8-6 279-16</inkml:trace>
  <inkml:trace contextRef="#ctx0" brushRef="#br0" timeOffset="125180.6605">21018 11463 1050 0,'-12'2'418'16,"-7"3"-214"-16,-6 1-93 15,5 2-17-15,11 9-43 16,4 1-6-16,13 3-1 15,10 1 4-15,-3-12-5 16,3-1-4-16,2-9-10 16,1-3-7-16,2-9-5 15,-6-10 0-15,1-7-4 16,-4-9-2-16,-3-9-2 16,1 0-1-16,-7-9-7 15,-3-5-3-15,-2 5-5 16,-1 2-3-16,0 17 5 0,-3 5 1 15,2 23 5 1,1 11 3-16,-1 13 0 0,2 15 3 16,1 11 4-16,-1 1 6 15,3 19 6-15,1 4 1 16,0-1-4-16,1 2-5 16,-2-17-4-16,2-11 0 15,2-15 3-15,0-8 2 16,-1-20 4-16,-1-4 0 15,7-13-5-15,2-6-6 16,4 2-6-16,3 0-2 0,-4 9-4 16,0 7 0-16,-2 12-3 15,-3 8 0-15,-6 10 2 16,-4 1 0-16,5 8 10 16,2-3-25-16,0-5-143 15</inkml:trace>
  <inkml:trace contextRef="#ctx0" brushRef="#br0" timeOffset="125522.5017">21572 11281 1681 0,'4'2'359'15,"12"5"-228"-15,9-1-31 0,8-4-55 16,6 4-22-16,2-5-13 16,-7-1-14-16,-4 0-65 15,2-1-83-15</inkml:trace>
  <inkml:trace contextRef="#ctx0" brushRef="#br0" timeOffset="125806.5582">21649 11436 1113 0,'10'3'383'0,"8"1"-153"16,12 1-100-16,4-2-4 15,5 2-32-15,3-1-11 16,-9 1-31-16,-2 1-17 16,-1-3-39-16,-5-1 152 15</inkml:trace>
  <inkml:trace contextRef="#ctx0" brushRef="#br0" timeOffset="130477.6537">21515 11115 1257 0,'-2'-8'254'0,"-3"-3"-153"16,12-9-49-16,0-5 7 15,9 2 8-15,4 0 12 16,-3 8 15-16,8 11-12 16,-3 9-33-16,1 9-10 0,2 13-22 15,-5-6 2-15,2-1 3 16,1-2 3-16,4-16 3 16,-3-8-1-16,3-16-2 15,-5-4-3-15,-5-4-1 16,0 6-1-16,-13 5-1 15,-2 9-15-15,-13 11-188 16</inkml:trace>
  <inkml:trace contextRef="#ctx0" brushRef="#br0" timeOffset="131130.1022">22288 11251 1163 0,'-6'-8'304'0,"1"-15"-209"16,8-5-30-16,13-5-19 15,11-1-6-15,4 8 12 16,4 6 10-16,3 18 13 15,-2 8-16-15,-3 19-22 0,-4 11-5 16,-15 13-3-16,-13 7 1 16,-14 7-5-16,-10 2-5 15,-9-11-7-15,1-6 0 16,-3-18 2-16,9-11 1 16,6-16-7-16,1-5-6 15,8-16-10-15,3 0-4 16,16 1 0-16,2-3 1 15,12 9 2-15,0 4-1 16,3 7 3-16,2 4-10 0,0 7-64 16,3 0-199-16</inkml:trace>
  <inkml:trace contextRef="#ctx0" brushRef="#br0" timeOffset="131267.7385">22778 11466 1901 0,'-5'5'464'0,"-5"4"-375"16,2 2-49-16,1-9-62 15,4 1-64-15</inkml:trace>
  <inkml:trace contextRef="#ctx0" brushRef="#br0" timeOffset="131745.2076">22939 11413 1108 0,'1'-7'372'0,"-1"-9"-151"15,1-6-64-15,10-5-60 16,1-4-9-16,6-4-35 16,-5-4 7-16,-2 2 13 15,-5 5-2-15,-4 10-6 16,-2 4-7-16,-2 17-25 16,-3 4-12-16,-1 14-15 0,4 15 0 15,-2 13 16-15,4 13 4 16,3 10 4-16,1 1-5 15,8-3-11-15,-2-7-15 16,4-19-63-16,1-9 59 16</inkml:trace>
  <inkml:trace contextRef="#ctx0" brushRef="#br0" timeOffset="132252.9627">23353 11129 1609 0,'0'1'309'16,"-6"3"-173"-16,-4 6-27 15,-3 9-20-15,-7 3-20 16,-1 6-26-16,0-1-10 16,2 1-18-16,8-2-9 15,8-5-9-15,6-2-2 0,13-9 0 16,10 1 0-16,6-4 5 15,1-2-14-15,-2-1-36 16,-2-1-32-16,-6-3-121 16,1 0-93-16</inkml:trace>
  <inkml:trace contextRef="#ctx0" brushRef="#br0" timeOffset="132435.0769">23487 11149 1514 0,'0'5'243'0,"-6"11"-91"16,1 10-30-16,-4 12-14 15,0 8 4-15,8 11-33 0,-7-3-12 16,4 1-26-16,-1-6-15 16,0-13-51-16,7-1-49 15</inkml:trace>
  <inkml:trace contextRef="#ctx0" brushRef="#br0" timeOffset="133093.9936">23736 11275 1451 0,'2'4'234'0,"12"8"-38"15,-4 2-34-15,7 8-39 16,3 0-14-16,1 0-54 16,1 1-10-16,-3-2-18 15,7 4-9-15,-9-7-23 16,-2-5-30-16,-6-1-120 15,-7-11-263-15</inkml:trace>
  <inkml:trace contextRef="#ctx0" brushRef="#br0" timeOffset="133258.8677">23949 11285 1504 0,'-8'6'232'16,"-11"10"-91"-16,-1 4-44 15,-9 1-43-15,2 2-5 16,-2-1-37-16,8 2-4 16,4-6-23-16,2-5-51 0</inkml:trace>
  <inkml:trace contextRef="#ctx0" brushRef="#br0" timeOffset="133711.3645">24215 11249 1215 0,'1'-12'289'15,"-1"-17"-114"-15,4 5-41 16,-2 0-21-16,-2 4 4 15,6 12-37-15,-5 0-1 0,-1 7-22 16,2 2-13-16,-5 2 0 16,3-3 6-16,0 10 10 15,-1 20 4-15,0 50-11 16,1-21-8-16,3 6-17 16,0-6-8-16,6-9-8 15,-3-9-16-15,3-14-51 16,-1-6-28-16,-4-13-35 15</inkml:trace>
  <inkml:trace contextRef="#ctx0" brushRef="#br0" timeOffset="134087.3831">24511 11204 1278 0,'-8'-5'273'15,"-11"-3"-85"-15,-2 1-17 16,-1 6-64-16,6 5-24 16,1 10-57-16,5 5-9 15,2 10-7-15,1 2 4 16,2 10-1-16,3 4-5 0,12 1-2 15,7-2-2-15,15-11 16 16,4-8 8-16,6-23 7 16,3-7 3-16,-1-19 21 15,-4-7 6-15,-8-13 9 16,-10-4 10-16,-22-4-29 16,-3 0-13-16,-23 11-22 15,-2 7-9-15,-1 16-36 16,-8 3-37-16,6 10 23 15</inkml:trace>
  <inkml:trace contextRef="#ctx0" brushRef="#br0" timeOffset="134634.0648">24535 10701 1243 0,'2'2'285'16,"0"-1"-119"-16,13 4-59 15,4 0-12-15,13 3-21 16,7-1-13-16,5-5-12 15,-6-3 1-15,1-6-2 16,-7 0-8-16,-5-3-14 16,-9-1-5-16,-10 1-7 15,-3-2-2-15,-8 4-6 16,3 2-3-16,-10 6-6 16,0 5-1-16,-4 7-1 0,-1 4 0 15,8 6 0 1,-2 1 0-16,7 3 0 0,3 3 1 15,0 1 0-15,8 3 1 16,-1-1-14-16,2-2-9 16,-1-3-64-16,-2-4-43 15</inkml:trace>
  <inkml:trace contextRef="#ctx0" brushRef="#br0" timeOffset="134817.579">24653 10892 1537 0,'11'-1'261'0,"12"-7"-113"16,11 2-35-16,4-2-43 16,5 4-26-16,2 5-32 15,-4 2-31-15</inkml:trace>
  <inkml:trace contextRef="#ctx0" brushRef="#br0" timeOffset="135271.4142">24928 11152 1443 0,'0'-1'202'0,"7"1"-61"16,5-3-5-16,14 3-1 15,9 0-2-15,13-2-48 16,4 2-16-16,2-2-29 15,-6-4-11-15,-8 2-17 16,-4 0-3-16,-14-3-18 16,-2 3-20-16,-13 0-51 15,-5-1-46-15,1 5-237 16</inkml:trace>
  <inkml:trace contextRef="#ctx0" brushRef="#br0" timeOffset="135682.6084">25189 11164 1267 0,'-4'3'281'16,"-7"-1"-122"-16,7 12-46 16,-3 4 0-16,2 8-30 15,2 11-4-15,2 12 9 16,3 4-12-16,7 14-25 15,-1-6-12-15,-1-4 6 16,-8-10 12-16,-12-11 19 16,-4-2 9-16,-16-12-25 0,-3-1-10 15,-8-14-22-15,1-11-10 16,6-12-43-16,5-6-36 16,14-2-76-16,4 6 11 15</inkml:trace>
  <inkml:trace contextRef="#ctx0" brushRef="#br0" timeOffset="146589.6471">1554 12043 1104 0,'-5'-4'382'0,"0"-3"-174"15,5 6-3-15,1 1-41 16,6 5-8-16,2 20-36 16,-2 9-8-16,1 15-32 15,-5 8-13-15,-7 4-25 16,-2 0-12-16,2-2-14 0,-3-6-2 16,5-13-2-16,-1-6-1 15,7-12-12-15,5-4-23 16,1-9-77-16,0-3-38 15</inkml:trace>
  <inkml:trace contextRef="#ctx0" brushRef="#br0" timeOffset="147038.1587">1493 12103 1407 0,'5'-7'220'0,"9"-6"-66"15,1-3-20-15,11 0-23 16,9 1-15-16,5 1-16 16,10 10-15-16,4 5-25 15,-2 11-12-15,-12 11-14 16,-9-1-1-16,-21 6 0 15,-10 4 0-15,-17 2 0 16,-7-1 0-16,-5 1 1 0,-1-10 0 16,5-13-4-16,0-3-6 15,10-10-12-15,2-6-8 16,13-5-7-16,12-2 0 16,13 3 6-16,8 4 3 15,13 4 6-15,-2 4 3 16,-5 14 7-16,-9 3 5 15,-22 17 9-15,-10 7 5 16,-29 3 4-16,-7 0 0 16,-9-7-6-16,-5-15-1 0,10-13-27 15,3-9-28-15,13-17-118 16,11-2-84-16</inkml:trace>
  <inkml:trace contextRef="#ctx0" brushRef="#br0" timeOffset="147532.5974">1897 11704 1461 0,'6'-1'225'0,"6"-2"-85"16,11 8-21-16,21 27-43 16,7 16-11-16,12 30-4 15,2 15-9-15,-13 18-17 16,-11 4-4-16,-22 6-9 16,-18-5 1-16,-25-14 7 15,-11-8 12-15,-10-23 9 16,0-7-1-16,1-21-7 15,5-5-14-15,-4-10-13 16,-2-6-7-16,3-4-19 16,-2 0-14-16,8-3-31 15,7 2-18-15,11-5-48 16,2-1-35-16</inkml:trace>
  <inkml:trace contextRef="#ctx0" brushRef="#br0" timeOffset="162356.3574">2632 12117 1589 0,'10'4'307'16,"6"4"-129"-16,23-2-94 15,10 0-4-15,22-3-31 0,5-2-17 16,-5 1-12-16,-5 0-26 15,-20 1-66-15,-11 3-62 16</inkml:trace>
  <inkml:trace contextRef="#ctx0" brushRef="#br0" timeOffset="162571.783">2731 12278 1062 0,'-9'9'429'16,"-5"7"-191"-16,13-2-58 16,10-3-14-16,19-4-30 15,10-4-11-15,22-3-47 16,8-3-22-16,-2-4-29 16,-2 2-19-16,-15 3-80 15,-11-1-79-15</inkml:trace>
  <inkml:trace contextRef="#ctx0" brushRef="#br0" timeOffset="162745.3163">2718 12520 1612 0,'2'0'310'0,"9"1"-168"0,10 5-35 16,18-2-27-16,9-2-22 15,15 1-32-15,4 0-3 16,0-3-79-16,0-2-61 16</inkml:trace>
  <inkml:trace contextRef="#ctx0" brushRef="#br0" timeOffset="163270.2195">3553 12283 1220 0,'-6'-5'329'16,"0"-2"-107"-16,-9 3-46 15,-11-1-24-15,3 8-43 16,-7 3-26-16,3 7-47 0,6 2-18 16,9 4-22-16,12 4-5 15,10-5-2-15,10 0 1 16,5-7 6-16,2-5 2 15,0-1 3-15,-6-1 0 16,-1-4-22-16,-7-5-13 16,-3 0-15-16,0-2-2 15,-14 1 20-15,-2 3 14 16,-6 2 15-16,-10 0 1 0,-2 7 9 16,2 3 5-16,-5 1 16 15,10 5 6-15,7 5 2 16,4-5 0-16,13 2-14 15,6-3-6-15,9-6-9 16,3 1-3-16,5-2 3 16,-4-7-12-16,2 1-60 15,-2-4-69-15</inkml:trace>
  <inkml:trace contextRef="#ctx0" brushRef="#br0" timeOffset="163389.5546">3556 12204 1469 0,'-5'-3'248'16,"1"-3"-54"-16,-3 10-134 16,2 0-35-16,5 8-58 15,5-1-73-15</inkml:trace>
  <inkml:trace contextRef="#ctx0" brushRef="#br0" timeOffset="163687.0699">3701 12481 1569 0,'9'7'304'16,"15"7"-114"-16,4-3-54 16,8-10-61-16,1 2-23 15,-1-7-20-15,-3-4-9 0,-4-3-1 16,-10-9-1-16,-2-1-4 16,-8-3-2-16,-15-4-4 15,1 7-4-15,-20-1-8 16,-3 3-2-16,-5 10-5 15,-4 5 0-15,9 13-3 16,4 6-3-16,11 12 1 16,5 7 0-16,7 6 4 15,4-2 4-15,9 10 7 16,3 5 7-16,4 4 1 16,-1 2 1-16,-1-7-41 15,1-9-58-15</inkml:trace>
  <inkml:trace contextRef="#ctx0" brushRef="#br0" timeOffset="164345.8837">4241 12405 1287 0,'-3'-9'282'0,"1"-11"-78"15,-5 2-17-15,-2-3-42 16,-4 2-7-16,-6 6-35 16,2 4-16-16,-1 13-44 15,2 9-16-15,5 10-24 16,5 6-6-16,3 3-3 15,3-2 0-15,7-4 3 16,1-5-1-16,8-11 4 16,2-5 0-16,5-5 1 15,-4-3 2-15,-3-9 0 16,-5-4-3-16,-3-6-7 16,-1-2-4-16,-3 0-6 15,4 5 3-15,-5 8 4 16,-3 7 1-16,1 13 3 15,-1 5 1-15,1 8 3 16,1-2 2-16,6 3-1 16,5 1 1-16,6-9-2 0,6 3 1 15,-1-10 1-15,4-5 2 16,0-3 3-16,-4-9 1 16,-6-4 1-16,-2-4 0 15,-11-8 0-15,2 0 0 16,-4-4-1-16,0 0 0 15,4 6 2-15,-7 4 9 16,4 9 17-16,-2 8 11 0,-6 10 19 16,4 12-3-16,3 14-7 15,1 14-7-15,-1 10-15 16,-4 5-2-16,1 7-12 16,1-3-3-16,12 1-5 15,-3-8-4-15,3-15-2 16,-3-6-21-16,-3-17-65 15,7-8-56-15</inkml:trace>
  <inkml:trace contextRef="#ctx0" brushRef="#br0" timeOffset="164502.4636">4555 12578 1590 0,'5'-7'340'15,"9"2"-75"-15,13 2-195 16,8-5-29-16,4 3-25 0,0-4-16 16,-2 3-43-16</inkml:trace>
  <inkml:trace contextRef="#ctx0" brushRef="#br0" timeOffset="164891.4208">5019 12291 1435 0,'-5'-8'237'0,"-4"-6"-42"15,-10 1-17-15,0 6-43 16,5 6-24-16,-4 1-58 16,6 7-20-16,9 5-29 15,-8-1-1-15,14 4-2 16,2 0 1-16,15 2 2 15,3-1-3-15,3-2 3 16,-2-3-1-16,-16-7-15 16,0 1-9-16,-8-5-19 15,-10-1-6-15,1 2 12 16,-8-1 8-16,-5 2 17 16,0 4 6-16,-6 1 3 15,8 6 0-15,1 3 24 16,8 2 14-16,10 4 29 15,5 1 16-15,18 1 2 0,3-5-1 16,10-4-16-16,1-5-15 16,-9-11-20-16,6 1-24 15,-1-9 315-15</inkml:trace>
  <inkml:trace contextRef="#ctx0" brushRef="#br0" timeOffset="165409.3575">6009 12422 809 0,'0'-8'558'0,"5"-2"-320"16,-6-5-59-16,-2 0 0 16,0 0-41-16,-9-4 5 15,4 4-15-15,-10-1-7 16,-6 0-29-16,-3 3-10 16,-4 9-36-16,2 4-21 0,4 11-17 15,2 5-8-15,4 2-8 16,9 4-3-16,12 3 2 15,12 4 1-15,16 1 6 16,3-5 2-16,4-3 1 16,0-2 3-16,-9-9-29 15,-2-6-26-15,-5-11-88 16,-4-6-102-16</inkml:trace>
  <inkml:trace contextRef="#ctx0" brushRef="#br0" timeOffset="165531.4192">5891 12145 1501 0,'-4'-3'269'16,"-3"-5"-68"-16,12 9-128 15,-3 5-31-15,8 2-125 16,5 1-206-16</inkml:trace>
  <inkml:trace contextRef="#ctx0" brushRef="#br0" timeOffset="165933.1579">6084 12320 1570 0,'10'6'292'16,"17"11"-131"-16,-2-5-52 15,4-5-54-15,-2-2-20 16,-8-6-19-16,4-3-2 16,-2-4-3-16,-3-1 0 0,-4-5-16 15,1-2-4-15,-11 3-6 16,-4 1 0-16,-7 6 8 15,-7 4 6-15,-2 4 11 16,1 8 6-16,0 11 12 16,-2 2 1-16,10 7-10 15,0 0-9-15,10 3 5 16,6-3-1-16,9-3 2 16,6-4 5-16,0-14-11 15,2-2-1-15,-3-8 2 16,2-6 1-16,-3-6-1 15,-3-4 0-15,-1-7-2 16,-13-5-4-16,0 2-4 16,0 4-1-16,-5 7-4 15,5 8 1-15,-5 11 4 0,0 10 2 16,0 13 1 0,-2 1 2-16,7 16 2 0,1-3-27 15</inkml:trace>
  <inkml:trace contextRef="#ctx0" brushRef="#br0" timeOffset="166432.0567">7049 12292 1428 0,'10'-1'262'16,"4"-3"-30"-16,6 17-77 15,-1 10-29-15,-4 15-33 16,-4 1-10-16,-8 0-19 0,-2-2-12 16,-1-15-18-16,0-2-9 15,0-16-7-15,0-6-1 16,3-17-5-16,8-6-5 15,4-14-10-15,6-2-4 16,8 6-5-16,-5-1 3 0,5 18 2 16,-5 6 1-1,-11 19 7-15,3 14 6 0,-12 16 10 16,-4 3 2-16,7 8-5 16,-7-4 1-16,11-2 338 15</inkml:trace>
  <inkml:trace contextRef="#ctx0" brushRef="#br0" timeOffset="166996.0711">7971 12270 1556 0,'8'0'259'0,"18"6"-147"16,3-4-32-16,6-4-37 15,7-1-18-15,3-6-13 16,-5-2-2-16,-3 0-9 16,-8 1-11-16,-20 2-11 15,-9 4-1-15,-18 7 4 16,-8 4 8-16,-7 9 21 16,4 5 9-16,5 6 13 15,5 1 9-15,11 8-6 16,6 0-6-16,9 1-13 15,10 6-5-15,10-10-3 0,3-4-25 16,1-10-85-16,-1-10-52 16</inkml:trace>
  <inkml:trace contextRef="#ctx0" brushRef="#br0" timeOffset="167265.3558">8573 12384 1267 0,'4'6'309'16,"0"8"-52"-16,-7 2-35 15,-16 3-75-15,-2 9-28 16,-6-3-55-16,1 1-18 0,8-10-25 16,0-11-6-16,5-15-6 15,-1-9-10-15,4-10-18 16,10 0-5-16,4 3-3 16,5 3 8-16,8 10 16 15,-4 3 8-15,5 15 12 16,5 11 6-16,-1 11 2 15,2 4-3-15,-3 2-6 16,-3 1-4-16,1-4-8 16,0-5-23-16,4-7-87 15,-2-14-59-15</inkml:trace>
  <inkml:trace contextRef="#ctx0" brushRef="#br0" timeOffset="167433.2831">8737 12400 1284 0,'8'-11'332'15,"6"-9"-19"-15,5 18-80 0,1 5-15 16,8 24-95-16,5 6-30 16,4 6-40-16,3 6-12 15,-4-1-17-15,-7-7-6 16,-4 5-27-16,-4-8-27 16,-10-14-69-16,-3-3-16 15</inkml:trace>
  <inkml:trace contextRef="#ctx0" brushRef="#br0" timeOffset="167600.9088">8986 12286 1944 0,'-11'8'118'0,"3"1"-32"16,-9 17 102-16,-1 10-34 16,-5 11-68-16,3 5-17 15,-1 5-43-15,2-1-12 0,-2-2-14 16,1-2-27-16,2-8-69 15,-1-6-331-15</inkml:trace>
  <inkml:trace contextRef="#ctx0" brushRef="#br0" timeOffset="167876.2862">9111 12292 1608 0,'-1'0'362'15,"-2"3"-114"-15,-3 11-106 16,-1 7-29-16,1 5-40 16,4 6-2-16,9-1-13 15,8-1-1-15,9-10-5 16,4-2-3-16,4-11-15 0,-2-5-8 15,-1-1-11-15,-5-7-4 16,-12-8-43-16,4 2-33 16,-8-12-48-16</inkml:trace>
  <inkml:trace contextRef="#ctx0" brushRef="#br0" timeOffset="167997.5679">9209 12119 1785 0,'-2'-1'473'0,"-4"0"-258"15,4 1-71-15,2 0-86 16,0 0-46-16,1 2-549 16</inkml:trace>
  <inkml:trace contextRef="#ctx0" brushRef="#br0" timeOffset="168774.7039">9460 12305 1541 0,'8'3'255'0,"14"7"-136"15,2-3-13-15,6-1-39 16,4-1-12-16,0-5-20 15,2-1-9-15,-5-5-12 16,-7-3-2-16,-11 0-8 16,-11 0-10-16,-11 5-12 15,-10 0-5-15,-10 4 3 16,-2 2 9-16,2 7 5 16,4 2 1-16,4 3 0 15,10 7-1-15,6 3 10 16,6 4 6-16,7-1 13 15,3 0 6-15,6-7-3 16,0-3-4-16,9-7-7 16,-1-10-3-16,0-5 0 15,2-4-3-15,-6-9-20 16,-2-4-4-16,-8-6-9 16,-4-3 1-16,5 8 14 15,-6 3 1-15,8 13 9 0,-5 5 9 16,-5 9 16-16,-1 6 7 15,-3 6 1-15,2 4-4 16,1 0-9-16,-6-3-5 16,1-8-5-16,3-3-1 15,-1-11 0-15,5-3 0 16,2-10-4-16,3-2-2 0,5-3-4 16,4-1-1-16,0 5-2 15,1 1 1-15,5 9 2 16,-4 6 7-16,-2 12 17 15,-2 8 9-15,-9 6 6 16,3 4-3-16,-4 3-12 16,0 1-7-16,-1-6-23 15,0-1-39-15,2-11-75 16</inkml:trace>
  <inkml:trace contextRef="#ctx0" brushRef="#br0" timeOffset="169372.3344">10095 12322 1566 0,'6'-4'263'0,"16"0"-155"0,9-2-17 15,6-1-28-15,4 4-9 16,-4-1-19-16,-6 3-13 15,-3 1-14-15,-5 0 0 16,-14-2-4-16,-2 1-1 16,-14 2-1-16,-6 2 1 15,-5 6 0-15,1 3-2 16,-1 5 26-16,-1 1 7 0,6 6 11 16,-2 0 6-16,12 5-23 15,5 2-5-15,12-1-10 16,4-2-3-16,4-10-2 15,7-1 0-15,0-13 0 16,2-3-13-16,5-9-55 16,0-6-24-16,4-9-76 15,2-4-9-15,8 1 52 16,-5-1 20-16,-7 12 100 16,-8 6 42-16,-14 13 46 15,-9 5 16-15,-8 12-2 16,-7-2 5-16,-10 9-27 15,-1 1-12-15,-13-10-28 16,2 2-13-16,-2-15-13 16,1-10-4-16,15-7-9 0,-1-5-5 15,8-7-11-15,6 2-4 16,3-3 0-16,10 3 1 16,9 6 7-16,1 3 0 15,9 15 12-15,-4 1 7 16,4 14 15-16,0 1 7 15,-3 2 5-15,2 3-5 16,-9-2-6-16,1 1-12 16,-5-6 340-16</inkml:trace>
  <inkml:trace contextRef="#ctx0" brushRef="#br0" timeOffset="170191.3201">11636 12254 1386 0,'-14'-2'221'0,"-11"-2"-93"16,0 3-10-16,0 6-50 15,9 6-21-15,11 4-28 16,6 3-4-16,16 0-6 16,6-1 1-16,9-3-1 15,9-4 0-15,-11-7-2 16,-4-2 0-16,-10-2-7 16,-11-2-5-16,-6 2-11 15,-7 1 0-15,-8 2 5 16,-14 0 6-16,0 7 8 0,-2 0 6 15,1 5 14 1,15 8 7-16,6 0 11 0,5-2 14 16,11 3-3-16,6-5-6 15,11-2-7-15,3 0-8 16,8-11-9-16,-4-5-2 16,-1-12-4-16,-1-5-3 15,-4-9-5-15,-4-5-4 16,-4-1-6-16,-2 0-3 15,-9 5 1-15,3 8 1 16,-8 8 2-16,-5 6 1 0,3 8 4 16,1 9 2-16,5 8 1 15,5 5 0-15,2 2-4 16,-3 0 1-16,0-1 2 16,-3-3-20-16,-4-5-62 15,2-1-50-15</inkml:trace>
  <inkml:trace contextRef="#ctx0" brushRef="#br0" timeOffset="170340.9978">11794 12121 1605 0,'-4'-7'312'0,"0"-4"-174"15,-1 6-67-15,8 5-51 16,3 3-30-16,7 7-99 0,0 0-73 15</inkml:trace>
  <inkml:trace contextRef="#ctx0" brushRef="#br0" timeOffset="170479.6348">11960 12329 1190 0,'11'27'377'0,"7"16"-77"16,-4-11-57-16,1-2-26 16,-1-15-68-16,0-4-19 15,0-9-44-15,-1-7-18 16,-4-11-36-16,5 0-20 0,-7-9-48 15,0 2-38-15,-3-1-19 16</inkml:trace>
  <inkml:trace contextRef="#ctx0" brushRef="#br0" timeOffset="170895.0918">12467 12324 1485 0,'0'13'279'0,"-4"17"-26"15,-7 2-46-15,-7-2-74 16,-7-6-37-16,-3-6-47 16,3-8-18-16,2-10-16 15,2-2-3-15,6-13-13 16,-4-5-16-16,8-6-26 16,5 1-17-16,5 3-20 15,7 1 10-15,10 8 21 16,5 6 14-16,5 8 29 0,2 7 8 15,1 12 23-15,-3 3 13 16,-2 6 14-16,-2 2 2 16,-2-5-14-16,1-4-9 15,0-9-11-15,5-7-3 16,-3-10-2-16,-1-7-2 16,2-4-1-16,-7-6-1 15,-1-4-3-15,-1-1-3 0,-9 4-2 16,-5 4-3-1,7 14 13-15,-11 4 22 0,3 20 28 16,5 5 4-16,-8 8-15 16,8 3-18-16,1-8-35 15,4 2-4-15</inkml:trace>
  <inkml:trace contextRef="#ctx0" brushRef="#br0" timeOffset="171422.9635">13257 12299 1418 0,'8'9'225'0,"5"7"-62"15,-2 11-39-15,-1 7-37 16,-9 1-3-16,-5 1-10 16,-4-8-13-16,0-8-18 15,2-7-19-15,10-13-8 16,-2-8-2-16,10-13-5 15,3-8-5-15,5-6-4 16,9 3 4-16,-1 7 41 16,4 10 15-16,-5 15 30 15,-4 9 12-15,-6 15-32 16,-5 4-15-16,-9 7-27 16,-3-1-10-16,0-3 290 0</inkml:trace>
  <inkml:trace contextRef="#ctx0" brushRef="#br0" timeOffset="171853.3413">13962 12152 1452 0,'1'3'251'0,"3"15"-34"15,2 17-37-15,6 36-48 16,1 11-15-16,5 11-10 0,3 2-7 16,-7-12-22-16,-2-5-15 15,-12-8-36-15,-5-8-8 16,-2-16-28-16,1-8-28 15,1-17-105-15,-2-10 131 16</inkml:trace>
  <inkml:trace contextRef="#ctx0" brushRef="#br0" timeOffset="171992.9662">14041 12543 1458 0,'16'-7'167'0,"20"-1"-140"16,11 4-34-16,-5-2-115 16</inkml:trace>
  <inkml:trace contextRef="#ctx0" brushRef="#br0" timeOffset="172391.8388">14569 12321 1126 0,'-7'-6'355'0,"-14"-9"-174"0,0 3-24 15,-5 2-17-15,0 1-22 16,-1 9-38-16,-2 0-17 16,10 9-39-16,0 1-13 15,14 4-11-15,5 4-2 16,9-8 0-1,-5-5 2 1,2 0 0-16,21 16 2 0,4 0-5 0,1-5-25 0,-17-14-44 16,-2-1-26-1,-12-1-45-15,-3-2 20 0,-11 2 48 16,-6 0 22-16,-4 1 62 16,-1 0 28-16,6 7 48 15,2 5 35-15,6 4 11 16,6 4-13-16,5-4-37 15,4 0-22-15,6 0-19 16,5-4-11-16,5-2-14 16,3-2-1-16,-1-9-28 15,-5-3-34-15</inkml:trace>
  <inkml:trace contextRef="#ctx0" brushRef="#br0" timeOffset="172841.7122">14514 12054 1672 0,'-4'-5'358'0,"-5"-5"-196"15,5 8-113-15,4 3-27 16,4 17-29-16,5 2-3 16,9 14-1-16,4 13-25 15,4 15-17-15,-5 12-5 16,1 16 2-16,-2 1 26 15,-7-7 19-15,6-1 9 0,-14-14 5 16,2-1 4-16,-10-5 11 16,-1-5 7-16,-7-11 17 15,-3-9 6-15,2-21 0 16,-5-14-5-16,6-18-15 16,-4-12-8-16,8-17-9 15,3-6-6-15,13-10-4 16,9-3-1-16,4-4 0 15,8 3-2-15,-3-8-1 16,4 4 0-16,-13 33 6 31,-10 18 7-31,1 0 6 0,20-43 2 0,-5 28 0 16,-7 9-2-16,-11 26-1 16,-1 7-1-16,1 11-4 15,-1 5-3-15,3 10-5 16,2 1-1-16,-2 1-15 15,1-2-27-15</inkml:trace>
  <inkml:trace contextRef="#ctx0" brushRef="#br0" timeOffset="173141.4261">15178 12418 1529 0,'0'-4'270'0,"-8"-7"-102"16,-4 1-38-16,-6 5-67 15,2 1-21-15,3 12-30 16,5 5-8-16,1 6-2 16,1 6 2-16,12 1 7 15,-3 1 5-15,12-3 9 16,3-3 4-16,-6-12 7 15,7 0 0-15,-6-4-3 16,-5-5-1-16,-4-4-8 16,-5-1 2-16,-2-2-48 15,-5-5-19-15</inkml:trace>
  <inkml:trace contextRef="#ctx0" brushRef="#br0" timeOffset="173310.4969">15357 12340 1593 0,'10'0'323'16,"15"-4"-125"-16,9 4-87 15,6 0-51-15,3 1-20 16,-3 6-18-16,-3-4-4 16,-8 2-39-16,-7-1-30 15,-3-4-194-15</inkml:trace>
  <inkml:trace contextRef="#ctx0" brushRef="#br0" timeOffset="173488.0202">15549 12403 1483 0,'0'11'239'0,"-2"17"-86"16,-2-3-18-16,2 3-35 15,3 1-8-15,3-5-34 16,3 5-18-16,1-5-19 15,-5-5-21-15,-1-5-74 16,5-4-55-16</inkml:trace>
  <inkml:trace contextRef="#ctx0" brushRef="#br0" timeOffset="173769.4333">15705 12451 1659 0,'3'8'338'0,"8"8"-210"0,-1 0 5 16,-3 5-28-16,-3-4-7 16,-4 0-27-16,0-2-17 15,-3-10-31-15,3 2-4 16,3-8-6-16,2-5-3 16,9-3-10-16,4-6-7 15,4-3-3-15,1-1 1 16,4 4 5-16,-4 8 4 0,-2 10 10 15,-2 9 16-15,-7 10 23 16,-6 1 6-16,-5 9-5 16,-1-3-13-16,0 6-14 15,1-4-14-15</inkml:trace>
  <inkml:trace contextRef="#ctx0" brushRef="#br0" timeOffset="175262.7106">16735 12413 1282 0,'-7'-6'288'0,"-14"-7"-75"15,-4 8-45-15,1 6-76 16,0 7-23-16,4 5-17 15,2 5-17-15,10 7-15 16,4 2-5-16,14 1-9 16,14-1-2-16,8-5 0 15,3-7 2-15,-1-7 1 16,-7-5 2-16,-12-7 8 16,-4-1 3-16,-11-9 3 15,-2-1-1-15,-8-14-5 16,-8-14-4-16,2-9-4 15,-2-10-4-15,4-5-3 16,5 8-2-16,9 11-19 16,8 9-23-16,6 14-73 0,1 8-88 15</inkml:trace>
  <inkml:trace contextRef="#ctx0" brushRef="#br0" timeOffset="175578.862">16904 12400 1490 0,'-3'9'229'0,"-2"11"-105"16,3 9-9-16,2 4-19 15,5-2-3-15,8-5-8 16,3-2-10-16,13-4-11 16,0-10-3-16,-2-8 1 15,2-2-1-15,-7-14-4 16,-9-5-8-16,-6-4-19 16,-5-3-10-16,-2 3-27 15,0 4-34-15,2 4-98 16,-1 0 90-16</inkml:trace>
  <inkml:trace contextRef="#ctx0" brushRef="#br0" timeOffset="175800.7095">17125 12477 1530 0,'7'11'273'0,"1"6"-89"15,-1 0-83-15,10 9 0 16,-4-7-42-16,3 0-14 15,5-2-23-15,-6-8-6 16,0-9 3-16,-1-4 1 16,-4-14-1-16,2-3-2 0,-3-6-5 15,0-4-3-15,3 7 5 16,-3 0-27-16,2 6-80 16,-2 4 0-16</inkml:trace>
  <inkml:trace contextRef="#ctx0" brushRef="#br0">17701 12452 1184 0,'-2'7'337'0,"-1"13"-122"15,-2 5-26-15,-12-3-55 16,0 0-17-16,-7-6-38 0,-4-7-14 15,8-1-27-15,-5-2-10 16,5-5-10-16,3-3-3 16,-2-11-5-16,11 1-2 15,-1-15-7-15,9 6-4 16,9-2-8-16,2-4-2 16,9 14 0-16,0 2 1 15,1 14 4-15,-4 8 2 0,1 16 4 16,2 4 5-16,-5 1 8 15,7 5 1-15,-4-9 4 16</inkml:trace>
  <inkml:trace contextRef="#ctx0" brushRef="#br0" timeOffset="176774.4701">17844 12416 1421 0,'6'-3'202'0,"11"2"-96"15,3-2-36-15,10 3-11 16,3 0-16-16,0 0-18 0,-2-1-7 15,-9-4-11-15,-6-1-3 16,-8 1-12-16,-6 2-9 16,-7-2-6-16,-10 2 1 15,-7 3 12-15,1 3 8 16,1 12 12-16,9 6 8 16,2 2 13-16,2 5 6 15,8-1 13-15,0-4 6 0,13 6 13 16,-3-9 6-16,7-5-15 15,2-3-10-15,6-9-21 16,0-6-5-16,3-6-9 16,1-6-2-16,-5-10-9 15,2-1-2-15,-11-6-4 16,-3 1-1-16,-6 8 0 16,-4 2 0-16,1 15-4 15,-4 4 2-15,0 13 3 16,1 7 2-16,-1 10 7 15,0 3 5-15,1-7 11 16,0-2 5-16,0-13-1 16,4-1-2-16,1-5-6 15,-1-7-3-15,8 1-4 16,-3-11-2-16,8-4-5 16,1 0-3-16,3-6-2 0,6 8-1 15,-5 1 0-15,-1 7 0 16,-5 9-3-16,-7 1 4 15,-5 19 6-15,2 4 3 16,-7 5 7-16,0 5-2 16,3-3-4-16,-3-3 6 15,12-1-43-15,-4-5 378 16</inkml:trace>
  <inkml:trace contextRef="#ctx0" brushRef="#br0" timeOffset="176962.4525">18846 12640 1607 0,'3'4'397'0,"5"8"-65"16,-1 3-97-16,-11 4-94 15,-3 0-56-15,-10-1-45 16,-5-1-17-16,-6-3 277 15</inkml:trace>
  <inkml:trace contextRef="#ctx0" brushRef="#br0" timeOffset="177688.4487">19311 12468 1143 0,'9'-14'338'0,"8"-6"-197"16,6 2-6-16,-1 6 7 15,3 13-22-15,-10 6-18 16,-12 11-27-16,2 10-12 15,-12 4-16-15,-1 2 4 16,3 1-3-16,2-5-1 16,5-3 1-16,12-1-8 15,6-8-10-15,5-3-1 16,6-12-7-16,-5-4-4 16,3-8-4-16,-2-5-4 0,-8-6-17 15,-1-3-10-15,-8-4-12 16,-3 0-29-16,-3-3 10 15,-4 1 5-15,-2 8 10 16,-2 8 24-16,-5 13 4 16,3 7 3-16,1 12 7 15,1 3 7-15,6 5 6 16,1 0-2-16,9 4-5 16,-1-4-1-16,5-1 24 15,3 0-118-15</inkml:trace>
  <inkml:trace contextRef="#ctx0" brushRef="#br0" timeOffset="178082.1306">19995 12158 1316 0,'-9'1'255'0,"-6"10"-81"16,-2 9-11-16,-10 16-42 16,-5 14-7-16,-5 20-18 15,2 13-17-15,2 2-24 16,14-4-16-16,20-11-21 16,13-8-4-16,20-15-2 15,10-6 0-15,2-12 5 16,-4-8-22-16,3-7-87 15</inkml:trace>
  <inkml:trace contextRef="#ctx0" brushRef="#br0" timeOffset="178337.4178">20081 12424 1436 0,'3'0'247'0,"11"9"-12"16,7 7-38-16,10 8-27 15,8 13-19-15,4 3-49 16,-6-4-14-16,-5 0-39 16,-10-6-15-16,-10-9-14 15,-3 0-15-15,-8-10-50 16,-1-8-56-16,-1-9-148 15</inkml:trace>
  <inkml:trace contextRef="#ctx0" brushRef="#br0" timeOffset="178499.1918">20370 12442 1502 0,'-5'0'263'0,"-13"0"-73"15,2 7-27-15,-13 11-27 16,-3 2-30-16,-5 6-37 15,-7-2-21-15,3 0-29 0,4 1-9 16,10 1-16-16,6-4-32 16</inkml:trace>
  <inkml:trace contextRef="#ctx0" brushRef="#br0" timeOffset="178722.5937">20490 12451 1575 0,'12'0'299'16,"4"0"-131"-16,17 3-100 15,2-3 4-15,0-1-41 16,-2-1-7-16,-7-5-19 15,1 7-48-15</inkml:trace>
  <inkml:trace contextRef="#ctx0" brushRef="#br0" timeOffset="178901.1159">20538 12566 1557 0,'-2'3'293'0,"2"3"-106"0,4-3-39 16,-4-3-54-16,13 0-30 16,46 0-37-16,-25 0-7 15,3 1-99-15,0 1-97 16</inkml:trace>
  <inkml:trace contextRef="#ctx0" brushRef="#br0" timeOffset="179175.7987">21083 12484 1441 0,'-14'-5'247'0,"-19"-11"-25"16,1 3-44-16,6 9-76 16,-5 1-23-16,5 5-48 15,6 13-10-15,4 5-4 16,10 6 3-16,13 9 14 15,-5-9 7-15,15 0 8 16,8-5 0-16,3-11-11 16,7-4-4-16,3-5-9 15,-2-1-2-15,-7-11-3 16,-3 0-1-16,-14-10-32 16,-8-4-35-16,-7-3-61 15</inkml:trace>
  <inkml:trace contextRef="#ctx0" brushRef="#br0" timeOffset="179409.6573">21096 12196 1571 0,'10'0'345'0,"3"1"-57"0,8 19-153 16,8 10-41-16,4 21-24 15,3 11-10-15,-2 11-10 16,-12 1-8-16,-18-3-27 16,-10-4-3-16,-23-9-2 15,-4-1 2-15,-3-9-28 16,0-5-24-16</inkml:trace>
  <inkml:trace contextRef="#ctx0" brushRef="#br0" timeOffset="179848.098">21579 12541 1470 0,'16'-4'255'16,"11"6"-68"-16,13-2-96 15,2 0-22-15,1 1-52 16,-2-4 0-16,-7 3-69 15,-5-3-238-15</inkml:trace>
  <inkml:trace contextRef="#ctx0" brushRef="#br0" timeOffset="180045.1755">21624 12652 1523 0,'5'0'281'16,"15"-2"-60"-16,8 2-34 15,13-2-54-15,4 1-32 0,6 2-50 16,-6-2-8 0,-4 1 337-16</inkml:trace>
  <inkml:trace contextRef="#ctx0" brushRef="#br0" timeOffset="180596.322">22112 12401 1312 0,'8'-2'264'15,"11"2"-65"-15,3 6-27 16,-6 12-68-16,-1 4-9 16,-5 12-31-16,-2 0-6 0,0 5-12 15,-1-2-11 1,0-6-16-16,-1-2-2 0,3-11-5 16,5 0 1-16,3-10-1 15,5-8-1-15,0-8-11 16,0-8-5-16,1-3-9 15,-8-7-4-15,7-2-13 16,-5-5-5-16,-3-13-12 16,3 2 2-16,-8 1 19 15,-3 11 17-15,-6 19 43 16,-1 13 19-16,-7 16 20 16,-3 10 1-16,-3 11-7 15,8 5-14-15,10 6-7 16,6-3-8-16,10-7-8 15,1-4-20-15,5-7 338 16</inkml:trace>
  <inkml:trace contextRef="#ctx0" brushRef="#br0" timeOffset="181311.2681">22549 12682 1281 0,'7'3'277'15,"1"2"-76"-15,3 10-99 0,-3 2-9 16,-4 5-6 0,0 1 1-16,-3 1-8 0,0-1-10 15,-1-8-32-15,1-3-13 16,2-12-4-16,-1-5-3 16,2-9-3-16,3-3-5 15,5-6-7-15,1 0-2 16,5 3-3-16,2 3-1 15,-1 7 1-15,0 4-1 16,-3 9 1-16,-5 6 3 0,-5 5 6 16,-1 2 3-16,-5 3 2 15,0-2 0-15,-3 0-4 16,2 0 1-16,2-10 1 16,5-4 1-16,3-5-7 15,2-5-8-15,4-6-18 16,-3-2-6-16,2-2-1 15,-6-1 2-15,-2 4 13 16,3 4 4-16,-1 9 2 16,5 6 6-16,-1 9 15 15,-11 3 8-15,1 8 7 16,-2 1-1-16,1 4-12 16,11 2-3-16,-6-13-7 15,6 0-26-15</inkml:trace>
  <inkml:trace contextRef="#ctx0" brushRef="#br0" timeOffset="181655.385">23299 12740 1109 0,'-3'5'365'16,"-9"2"-146"-16,-2 4-46 15,-7 3-23-15,-7-2-5 16,2 2-45-16,-8-5-20 0,3-3-28 16,4-3-8-16,5-6-20 15,2-3-5-15,5-8-8 16,4-3-4-16,5-3-11 16,6 2-6-16,7 0-9 15,5 5 0-15,7 4 3 16,2 6 4-16,2 6 5 15,-4 7 3-15,2 8 4 16,-1 1 1-16,2 8 3 16,-5-3 0-16,4 4 0 15,1 0 14-15,-5-12-77 16,5 2-28-16</inkml:trace>
  <inkml:trace contextRef="#ctx0" brushRef="#br0" timeOffset="181851.9211">23337 12769 1641 0,'1'2'326'16,"13"9"-187"-16,1 2-37 16,2 5-29-16,4 3-7 15,4 3-31-15,-2-1-7 16,1-1-29-16,1-4-21 0,-15-14-98 15,4-4 27-15</inkml:trace>
  <inkml:trace contextRef="#ctx0" brushRef="#br0" timeOffset="182004.5145">23506 12760 1422 0,'-14'1'267'15,"-5"3"2"-15,-2 5-121 16,-1 1-22-16,2 6-48 15,-5-1-24-15,2 5-30 16,0 3-9-16,2 0-3 16,5 1-31-16,-3-4-85 15</inkml:trace>
  <inkml:trace contextRef="#ctx0" brushRef="#br0" timeOffset="182346.5698">23787 12679 1580 0,'0'0'312'16,"4"3"-121"-16,-1-1-84 15,-3-2 121-15</inkml:trace>
  <inkml:trace contextRef="#ctx0" brushRef="#br0" timeOffset="195115.8026">2185 13282 1233 0,'-10'0'279'0,"-16"4"-134"16,-4 0-8-16,-5 2 1 15,-2 6-18-15,-1 4-34 16,3 4-13-16,5 8-40 15,8 2-7-15,21 5-14 16,4-5-6-16,23-4-5 16,7 0-1-16,3-13 0 15,6 5 1-15,-6-10 2 16,-4-6 1-16,-7-2 5 16,-12-3 3-16,-10 0 4 15,-5-1 0-15,-7 3-2 16,-3-2-4-16,-8 1-3 15,-2 0-2-15,-9 4-2 16,0 4-1-16,-3 4-2 16,0 11-1-16,8 4-1 15,-1 3 0-15,14 9 0 0,7-3 2 16,11 4 0-16,14 2 0 16,8-10 2-16,14-1 0 15,3-14 1-15,-4-5-1 16,5-10 1-16,-5-11 1 15,2-6-1-15,-2-6 0 0,-2-7 1 16,-6-1 0-16,-8-3 3 16,-6 4 0-16,-15 0 3 15,0 9 1-15,-11 9 19 16,-4 10 8-16,-1 12 9 16,0 4 6-16,5 14-21 15,2-1-12-15,10 9-14 16,4-3-2-16,9 0-4 15,2-2-4-15,1-10-59 16,1-4-41-16,-4-14-408 16</inkml:trace>
  <inkml:trace contextRef="#ctx0" brushRef="#br0" timeOffset="195262.411">2335 13472 1516 0,'-2'-2'313'0,"-3"-7"-18"0,3 4-120 16,3 11-132-16,2-2-24 16,2 4-124-16,4 5-316 15</inkml:trace>
  <inkml:trace contextRef="#ctx0" brushRef="#br0" timeOffset="195430.5646">2518 13693 1504 0,'6'12'317'15,"14"19"13"-15,-7 2-36 0,4-3-129 16,-4-3-24-16,1-5-64 16,7-6-26-16,-10-14-23 15,7-4-10-15,-6-17-9 16,3-1-20-16,-1-7-56 16,-4-3-38-16,1 2-118 15</inkml:trace>
  <inkml:trace contextRef="#ctx0" brushRef="#br0" timeOffset="195834.9636">2991 13678 1458 0,'7'9'295'16,"0"7"-11"-16,-12 5-79 16,-3-2-37-16,-13 1-91 15,-2 0-29-15,4-5-28 16,-8-6-6-16,9-7-30 0,0-8-20 15,5-5-52-15,6 0-19 16,7-1 7-16,9 1 16 16,9 0 45-16,3-1 21 15,9 5 12-15,1 7 6 16,-4 4 24-16,0 7 18 16,-5 9 29-16,-7 2 0 15,7 1-12-15,-5-1-12 0,5-10-22 16,1-3-3-16,-2-12-7 15,4-6-2-15,-3-13-2 16,-1-1-1-16,0-6 0 16,-7 0-1-16,-6 5 0 15,-1 7-9-15,-6 7 35 16,0 8 18-16,-1 10 29 16,0 9 14-16,0 8-38 15,-2 4-17-15,4 4-20 16,0-5-31-16,9-4-573 15</inkml:trace>
  <inkml:trace contextRef="#ctx0" brushRef="#br0" timeOffset="196295.4344">4351 13295 1660 0,'-2'11'380'0,"-4"24"-160"15,-1 13-47-15,7 31-57 16,0 5-22-16,9 9-38 16,-3-2-16-16,3-9-21 15,3-9-7-15,1-26-5 16,-2-13-4-16,-4-24-53 16,0-9-43-16</inkml:trace>
  <inkml:trace contextRef="#ctx0" brushRef="#br0" timeOffset="196460.9879">4319 13358 1626 0,'17'1'321'0,"13"1"-147"0,16 3-137 16,6 1-12-16,13 3-4 15,-8-3-12-15,0 4-11 16,-1 0-55-16</inkml:trace>
  <inkml:trace contextRef="#ctx0" brushRef="#br0" timeOffset="196670.4268">4483 13960 1779 0,'9'2'406'0,"16"-2"-309"15,8-2-25-15,18 0-29 16,-3-7-23-16,7 6 4 16,-4-3-32-16</inkml:trace>
  <inkml:trace contextRef="#ctx0" brushRef="#br0" timeOffset="196839.9812">4415 13647 1896 0,'7'0'475'0,"12"4"-348"15,13 0-53-15,20-1-39 16,9 2-11-16,3-2 86 15</inkml:trace>
  <inkml:trace contextRef="#ctx0" brushRef="#br0" timeOffset="197552.408">4865 13777 1428 0,'2'2'245'0,"5"13"-7"16,-1 8-74-16,-1 12-47 15,3 2-11-15,-9-7-46 16,2 3-9-16,-1-11-25 16,-6-8-9-16,10-7-5 15,-5-13-4-15,3-11-8 16,5-3-7-16,7-11-7 15,2 2-1-15,0 4 6 16,4 4 4-16,-8 9 4 16,6 7 4-16,0 9 8 15,-11 1 6-15,3 13 6 0,-3 3-2 16,-7 0-6-16,1 0-4 16,-5-9-6-16,0 3-1 15,2-9-4-15,3-3-7 16,6-7-14-16,-5-15-3 15,8-2-2-15,0-3 6 16,3 7 12-16,3 4 5 16,-4 13 14-16,6 6 3 0,-7 12 6 15,1 3-2-15,-2 6-9 16,-4-1 1-16,2-1-39 16,-2-5-54-16</inkml:trace>
  <inkml:trace contextRef="#ctx0" brushRef="#br0" timeOffset="197866.3094">5221 13920 1575 0,'6'-3'278'0,"20"6"-158"15,4-3-33-15,8-4-42 16,0 0-11-16,-8-8-13 15,-13-1-5-15,-6 1 2 16,-2 3-2-16,-13 0-1 16,1 4-2-16,-21-1-1 0,-10 2-2 15,0 4 18-15,-3 6 6 16,9 5 9-16,5 5 4 16,7 6-13-16,7 5-5 15,7 1 2-15,7 5-3 16,14-6-5-16,6-6-1 15,12-2-14-15,3-12-7 0,-3-7-62 16,7 5-45-16</inkml:trace>
  <inkml:trace contextRef="#ctx0" brushRef="#br0" timeOffset="198441.005">5626 13844 1435 0,'-11'-2'255'0,"-21"0"-30"16,0 2-48-16,7 13-65 16,-1 3-35-16,14 12-39 15,3 0-1-15,8-1-10 16,5-2-5-16,10-2-5 15,10-4-6-15,5-6-4 16,0-4 0-16,-1-15-2 0,-4-4 2 16,-1-11 1-16,-5-9-1 15,-2-5-7-15,-1-4-3 16,-1-6-6-16,2 1-1 16,-6-3 5-16,-6-1 0 15,-3 3 5-15,1 6 0 16,0 15 13-16,-2 9 7 15,0 18 8-15,1 7 5 0,1 11-9 16,3 9-2-16,1 9-1 16,-2 8 0-16,0 8-3 15,4 2-1-15,-1-5-4 16,7-5 1-16,-2-12 4 16,-4-13 1-16,-1-7-2 15,-2-8-3-15,1-11-4 16,4 3-3-16,-1-8-4 15,-2-5-6-15,2-1-23 16,-6-6-8-16,6 5-11 16,-3 3-2-16,2 10 19 15,4 4 8-15,-4 11 23 16,3 2 8-16,-1 5 11 16,-2 1 1-16,6 0-8 15,-1-2 13-15,-5-8 318 16</inkml:trace>
  <inkml:trace contextRef="#ctx0" brushRef="#br0" timeOffset="198856.916">6439 13682 1612 0,'14'4'344'15,"14"-1"-107"-15,17 8-178 16,4-2-28-16,8-1-24 0,3 2 9 15,-6 1-59-15,-5 1-59 16</inkml:trace>
  <inkml:trace contextRef="#ctx0" brushRef="#br0" timeOffset="199056.1532">6503 13849 1366 0,'-9'3'271'0,"8"4"48"16,6-3-81-16,17 1-54 15,14-1-17-15,9-1-56 16,2-1-28-16,3 2-31 16,-5-4-32-16,-4 2-601 15</inkml:trace>
  <inkml:trace contextRef="#ctx0" brushRef="#br0" timeOffset="199534.901">7212 13282 1416 0,'0'-6'291'15,"1"2"42"-15,2 18-157 16,-1 14-29-16,7 34-50 15,2 11-15-15,4 17-14 16,-2 0-12-16,-1 1-20 16,-4-7-14-16,-5-17-13 15,-2-13-5-15,6-14-40 16,-1-18-26-16,2-17-72 0</inkml:trace>
  <inkml:trace contextRef="#ctx0" brushRef="#br0" timeOffset="199814.3462">7628 13508 1423 0,'-8'5'223'0,"-7"-3"-75"0,-10 8-43 16,-2 5-5-16,-14 0-23 15,3 5 7-15,0 4-26 16,0-3-12-16,8 4-27 15,6-2-19-15,5 0 14 16,7 3 10-16,12-2 10 16,5 0 7-16,13 3-4 15,4-5-3-15,16 2-2 16,9-5-2-16,12-4-8 16,4-1-4-16,-4-3-11 15,-8-2-34-15</inkml:trace>
  <inkml:trace contextRef="#ctx0" brushRef="#br0" timeOffset="200294.5824">8299 13502 1459 0,'0'-5'273'0,"0"-3"-5"16,2 9-34-16,-2 13-68 15,7 11-35-15,3 16-41 16,-4 2-11-16,6 15-28 16,-2-1-9-16,3 1-19 0,0-3-10 15,-6-19-23-15,3-7-26 16,-10-22-61-16,4-6-5 16</inkml:trace>
  <inkml:trace contextRef="#ctx0" brushRef="#br0" timeOffset="200449.1705">8113 13674 1581 0,'9'1'321'0,"22"0"-89"16,18 5-87-16,18-3-36 16,5-5-20-16,6 2-37 15,-3-3-9-15,-6-1 43 16</inkml:trace>
  <inkml:trace contextRef="#ctx0" brushRef="#br0" timeOffset="201092.2697">8940 13395 1486 0,'10'-6'245'0,"8"-2"-80"16,-1 5-23-16,-6 19-29 16,-7 8-4-16,-6 19-17 15,-8 4-7-15,0 7-33 16,-3 1-14-16,5-2-19 15,9 0-4-15,13-3-7 16,12 3 1-16,10-9-3 16,7-8 0-16,8-15-1 15,-1-12-2-15,2-17-12 16,-6-12-3-16,-9-14-10 16,-7-9-2-16,-4-10 6 15,-1 0-11-15,-9-11 6 16,-6 5 4-16,-10-6 3 15,-10 4 20-15,-4 15 25 0,2 11 6 16,3 29 18-16,9 14 1 16,-1 22-13-16,0 7-7 15,2 15-15-15,-2-2 7 16,8 5 3-16,5 3 7 16,3-6 8-16,3-2-5 15,4-3-7-15,-4-6-8 16,-5-9-5-16,0-5-2 15,-6-18-589-15</inkml:trace>
  <inkml:trace contextRef="#ctx0" brushRef="#br0" timeOffset="204918.9432">10214 13664 1040 0,'-13'2'390'0,"-9"3"-212"16,8-2-65-16,28 2-20 15,10-6 13-15,33-4-19 16,20 0-14-16,23-3-38 16,18 6-7-16,2 1-15 15,-7-3-3-15,-16 4-2 16,-9 0 0-16,-8 2-19 0,-14-2-38 16</inkml:trace>
  <inkml:trace contextRef="#ctx0" brushRef="#br0" timeOffset="205278.5013">10354 13769 1357 0,'-6'1'206'15,"-6"3"-104"-15,12 1-48 16,3-4 2-16,18 0 9 16,10-1 2-16,24-2-19 15,16-5-12-15,20-4-22 16,3-1-5-16,7-1-4 15,-11 3-1-15,-7 8-2 16,-8 2 0-16,-19 0-1 16,-6 3 0-16,-25 1-33 15,-7-3-34-15,-19-5-89 0,-7-3-40 16</inkml:trace>
  <inkml:trace contextRef="#ctx0" brushRef="#br0" timeOffset="205445.2804">11045 13615 404 0,'-12'-15'394'16,"-5"-9"121"-16,7 3-297 15,10 12-58-15,10 9-1 16,13 6-44-16,6 3-31 16,14 13-32-16,-3-3-6 15,-4 6-6-15,-8 3 5 0,-15-2 18 16,-7 4-2-16,-15 1-7 16,-7-3-11-16,-16-4-21 15,-6-2-36-15</inkml:trace>
  <inkml:trace contextRef="#ctx0" brushRef="#br0" timeOffset="206001.7878">10187 13137 1323 0,'7'-6'239'16,"13"-3"-95"-16,-7-1-25 0,-2 0-12 15,1 8-15-15,-5 8-20 16,4 6-5-16,-8 12-19 16,0 0-4-16,-3 3-9 15,-2 2 0-15,6-1 0 16,2-3-2-16,5-6-4 15,3-5-4-15,8-13-4 16,-4-5-2-16,1-12-1 16,-1-6 0-16,-6-4-4 15,-1-4-1-15,-5 3-4 16,-2 4-2-16,-7 2-4 16,0 8-3-16,-3 6-4 15,-6 1-5-15,3 14-1 16,3 5 1-16,2 6 3 15,10 10 0-15,3-1 3 16,2-1 2-16,8-1 7 16,-3-3-32-16,4-5 136 0</inkml:trace>
  <inkml:trace contextRef="#ctx0" brushRef="#br0" timeOffset="206212.1498">10564 13170 1583 0,'15'3'281'0,"16"-1"-164"16,6 3-22-16,-2-2-34 15,-4-3-17-15,-1 1-11 16,-5 0-38-16,-4 1-197 15</inkml:trace>
  <inkml:trace contextRef="#ctx0" brushRef="#br0" timeOffset="206378.3568">10657 13249 1335 0,'-4'2'268'0,"4"4"-35"15,1 1-43-15,11-1-82 0,11-1-25 16,4-4-51-16,7 1 3 16,-4-2-40-16</inkml:trace>
  <inkml:trace contextRef="#ctx0" brushRef="#br0" timeOffset="206810.5587">10917 13094 1410 0,'8'1'216'0,"6"-1"-54"16,1 6-50-16,-5 1-4 15,-2 5-5-15,-6 5-15 16,-2 1-14-16,0 11-34 16,-4-5-14-16,5 4-9 15,1-7 0-15,8-5-6 16,1-7-1-16,6-6 1 16,5-6 0-16,1-7-1 15,3-3-1-15,-4-5-5 16,-5-4-1-16,-10-2-3 15,-5-1 0-15,-2 9 0 0,-7 1 2 16,3 8 0-16,-1 3-2 16,-1 4 7-16,6 8 2 15,1 8 4-15,4 5 2 16,4 3-7-16,-2 0-1 16,4 1 10-16,-1 0-22 15,1 0-254-15</inkml:trace>
  <inkml:trace contextRef="#ctx0" brushRef="#br0" timeOffset="207284.1297">11280 13205 1476 0,'0'8'244'0,"1"8"-66"16,0 4-28-16,-3 5-24 15,0 2-13-15,-5-3-40 16,2 0-17-16,5-11-32 16,5-4-9-16,3-10-3 15,-2-7 1-15,4-8-5 16,-2-9-2-16,4 5-4 0,5 1-2 15,-4 7-1-15,0 3 0 16,0 8-1-16,-4 2-1 16,-4 8 0-16,0 3 2 15,-8 2 1-15,-1 1 3 16,1 2-1-16,0-5 1 16,-1-6 1-16,4-6-3 15,0-10-2-15,7-2-13 16,9-3-28-16,-1-3-4 0,4 6 2 15,-2-2 11-15,-2 8 26 16,-2 5 3-16,-6 4 12 16,-1 8 6-16,-8 0 3 15,0 3 2-15,1 1 11 16,0-1-10-16</inkml:trace>
  <inkml:trace contextRef="#ctx0" brushRef="#br0" timeOffset="207603.8787">11720 13281 1238 0,'-1'1'286'0,"2"5"-132"15,-9 0-49-15,3 4 0 16,-10 4-25-16,-4-4-13 15,-4-2-28-15,-1-8-12 16,4-1-8-16,5-1-3 16,8-6-10-16,4 0-5 15,6-1-3-15,4-1-3 16,7 8 8-16,-1 2 6 0,6 8 11 16,-2 1 8-16,-4 5 7 15,9 5-1 1,-8-4-8-16,0 2-6 0,-1-3 1 15,-10-4-28-15,7-1 233 16</inkml:trace>
  <inkml:trace contextRef="#ctx0" brushRef="#br0" timeOffset="207812.4266">11780 13271 1540 0,'5'3'269'0,"4"4"-99"16,5 2-42-16,2 6-23 15,4 4-24-15,3 0-30 16,-4 3-18-16,-2-3-32 16,-4-4-28-16,0-5-80 0,0-5-299 15</inkml:trace>
  <inkml:trace contextRef="#ctx0" brushRef="#br0" timeOffset="208003.9116">11950 13258 1508 0,'-8'1'270'0,"-10"7"-68"16,-1 5-28-16,-5 5-70 15,2 9-28-15,1 5-43 16,1-1-15-16,3-7-25 16,3-4 74-16</inkml:trace>
  <inkml:trace contextRef="#ctx0" brushRef="#br0" timeOffset="236198.5549">1776 15363 1121 0,'4'1'340'0,"6"-1"-189"16,7-7-9-16,6-12 0 16,3-14 6-16,9-16-25 15,-2-6-15-15,2-10-44 16,-4 2-18-16,-4-2-17 16,-11 0-4-16,-10 2-6 15,-6 7-1-15,-7 15 1 16,0 11 1-16,-1 20-4 15,4 10-2-15,4 17-12 16,-3 13-1-16,7 22 1 16,7 8 3-16,1 9-1 0,15 5-1 15,4-6 1 1,5-6-2-16,2-13 5 0,-5-11 1 16,-3-13 5-16,-3-8-13 15,-11-11-43-15,-2-6-28 16</inkml:trace>
  <inkml:trace contextRef="#ctx0" brushRef="#br0" timeOffset="236334.1904">2135 15158 1262 0,'10'10'287'0,"5"9"-64"0,10 0-171 15,4-1-17-15,1-1-3 16,-4-3-44-16</inkml:trace>
  <inkml:trace contextRef="#ctx0" brushRef="#br0" timeOffset="236498.75">1754 15040 1821 0,'-6'3'432'0,"-2"-1"-322"15,8 9-67-15,15 0-39 16,10 5-4-16,19 0-10 16,13 0-32-16</inkml:trace>
  <inkml:trace contextRef="#ctx0" brushRef="#br0" timeOffset="236831.4032">2352 15249 1524 0,'5'1'276'0,"6"5"-90"0,12 1-72 15,7 1 1-15,11-1-45 16,-3-6-10-16,-7-3-20 16,-6-6-6-16,-12-6-6 15,-2-2-4-15,-5-6-5 16,-2 1-4-16,-8-4-4 15,-8-1-4-15,-5 9-3 16,-1 5-2-16,-2 12-4 16,0 8-3-16,-2 11-5 15,3 4 0-15,4 10-2 16,7 3-1-16,8 11 4 16,5 4 2-16,10 1 3 15,4 1 4-15,8-7 19 16,-2-10-30-16,2-7-58 15</inkml:trace>
  <inkml:trace contextRef="#ctx0" brushRef="#br0" timeOffset="237146.3185">3009 15165 1610 0,'-5'6'313'0,"-15"9"-162"15,-3 0-35 1,-2 3-25-16,-8 0-12 0,2 0-26 16,-1-2-16-16,2-11-19 15,6-2-7-15,4-3-5 16,6-7-2-16,8-1-6 16,5 0-4-16,4-7-4 15,6 5 0-15,6-1-1 16,3 2 3-16,11 10 7 15,-1 0 8-15,10 15 23 16,-6 3 7-16,-5 0 4 16,-8 7-2-16,0-1-5 15,-11-3-18-15,7 2 338 16</inkml:trace>
  <inkml:trace contextRef="#ctx0" brushRef="#br0" timeOffset="238055.2793">3964 14750 1390 0,'2'-7'243'0,"-2"-7"-43"0,0 11-22 15,-1 15-65-15,-1 15 4 16,2 33-23-16,-4 12-10 16,4 18-23-16,4 6-18 15,5-4-18-15,0-5-2 16,5-8-8-16,-2-3-23 16,1-25-67-16,1-8-60 15</inkml:trace>
  <inkml:trace contextRef="#ctx0" brushRef="#br0" timeOffset="238339.5483">4430 14931 1396 0,'-3'-4'229'0,"0"0"-44"15,-7 4-31-15,-11 12-43 16,-5 5 3-16,-10 6-26 15,-4 2-18-15,1 6-35 16,-2 0-11-16,0 5-14 16,6 2-6-16,5-1-4 15,5 2-1-15,14-3 1 16,5 0 3-16,20 0 17 16,4-1 10-16,16-5 4 0,8-2-1 15,8-11-12-15,5-4-4 16,4-3-27-16,-5-2-31 15</inkml:trace>
  <inkml:trace contextRef="#ctx0" brushRef="#br0" timeOffset="238848.5459">4550 15422 1502 0,'3'7'230'0,"2"10"-108"16,-4 5-32-16,-1 3-10 16,-3 5-8-16,1-3-4 15,1 3-19-15,0-5-24 16,3-4-4-16,-1-9-2 15,0-12 0-15,4-15-4 16,-1-10-3-16,7-6-11 16,11-1-1-16,4 7-4 15,0 3 0-15,-2 16 0 16,-5 4 0-16,-7 12 1 0,-1 4 3 16,-8 2 4-16,-3 4 2 15,-2-3 2-15,1-2 0 16,-3-8 0-16,3-2 1 15,1-11-4-15,0-5-2 16,5-3-6-16,4-5-1 16,5 3-1-16,3 5 1 15,4 2 1-15,-4 3-1 16,1 10 0-16,-3-1 3 16,-7 11 1-16,1 6 5 0,-9 3 3 15,-3 1 0-15,0 1 0 16,-2-1 1-16,2-11-18 15,3 0-22-15</inkml:trace>
  <inkml:trace contextRef="#ctx0" brushRef="#br0" timeOffset="239153.7337">5118 15507 1269 0,'2'5'276'0,"2"10"-78"15,-4 2-38-15,-12-1-15 16,-2 7-2-16,-6-3-41 16,-3-3-20-16,3-1-38 15,4-3-13-15,-2-12-11 0,7 0-4 16,-4-9-5-16,-2-9-4 16,17 3-10-16,-1 1-4 15,9 2-5-15,4 3 0 16,-6 0 0-16,7 3 2 15,3 10 1-15,2 6 3 16,8 9 3-16,-4 2 2 16,-1 2 1-16,0-1 2 15,-1 0-4-15,-4-4-35 16,-5-8-40-16</inkml:trace>
  <inkml:trace contextRef="#ctx0" brushRef="#br0" timeOffset="239314.3205">5250 15557 1565 0,'9'2'324'0,"9"8"-75"16,3 4-86-16,4 6-77 15,-2 0-26-15,1 5-33 16,-2 0-5-16,-4 1-13 16,-3-6-23-16,-4-9-51 15,-4-7-75-15</inkml:trace>
  <inkml:trace contextRef="#ctx0" brushRef="#br0" timeOffset="239431.8547">5457 15549 1463 0,'-11'3'300'0,"-6"2"4"15,-7 13-97-15,-3 5-42 16,-7 3-87-16,0 5-26 16,2-4-8-16,7 6 324 15</inkml:trace>
  <inkml:trace contextRef="#ctx0" brushRef="#br0" timeOffset="239812.9183">5758 15124 1499 0,'1'-4'248'0,"8"-1"-71"15,6 6-38-15,15 6-40 0,6 1-10 16,11 2-47-16,5-2-13 16,-5-1-19-16,1 3-37 15,-12-3-135-15</inkml:trace>
  <inkml:trace contextRef="#ctx0" brushRef="#br0" timeOffset="239978.4874">5843 15248 1659 0,'8'3'352'0,"13"3"-212"16,11 2-28-16,10-2-54 15,4 0-13-15,5-3 367 16</inkml:trace>
  <inkml:trace contextRef="#ctx0" brushRef="#br0" timeOffset="240359.9144">6375 15187 1257 0,'-7'0'284'0,"-5"-1"-85"16,12-1-59-16,20 5-31 16,11-3-7-16,33 2-25 15,12-2-12-15,25 2-37 16,5 0-11-16,-14 1-3 15,-10 3-40-15,-27-1-137 16,-10 2-97-16</inkml:trace>
  <inkml:trace contextRef="#ctx0" brushRef="#br0" timeOffset="240556.756">6719 14727 1647 0,'-4'-8'366'0,"-7"-6"-162"16,4 14-104-16,2 6-25 15,-1 14-40-15,-1 6-15 16,2 28-12-16,4 10-2 16,3 17 8-16,7 2-6 15</inkml:trace>
  <inkml:trace contextRef="#ctx0" brushRef="#br0" timeOffset="240974.3835">6561 15574 1557 0,'-4'-8'286'16,"-8"-13"-114"-16,13 1-99 16,11-7 0-16,11-6-1 15,8 3 0-15,11 8-1 16,6 8-9-16,4 21-38 16,-7 7-6-16,-13 19-1 15,-13 5 8-15,-31 5 8 16,-8 2 2-16,-20-6-5 15,-4 1-11-15,0-12-4 0,1-4-10 16,7-10-23-16,2-11-9 16,15-8-18-16,3-10 3 15,17-7 14-15,8-2 5 16,12 1 9-16,12 3 5 16,6 7 11-16,8 9 7 0,1 11 7 15,0 9 4-15,-13 7-4 16,0 8-4-16,-13-2 73 15,-2-2-80-15</inkml:trace>
  <inkml:trace contextRef="#ctx0" brushRef="#br0" timeOffset="241728.2537">7173 15086 1342 0,'2'-4'263'16,"5"-2"-37"-16,3 12-89 15,4 8-30-15,3 18-12 16,-4 3-1-16,-4 4-14 16,-7-2-10-16,-5-2-23 15,1-4-10-15,0-9-16 16,-1-8-1-16,3-23-4 15,-2-7-3-15,5-13-9 16,7-2-5-16,3-4-4 16,9 5 0-16,0 7-2 15,4 6 0-15,3 16 0 16,-8 2 1-16,-4 13 3 0,-7 3 3 16,-5 8 3-16,-6 3 1 15,-8 0 1-15,4 1 1 16,-5-9 0-16,6-3 0 15,4-15-1-15,2-7-2 16,3-14-10-16,1-7-1 16,5-6-4-16,-2-5 2 15,8 3 5-15,11 6 2 0,-3 7 1 16,5 13 2-16,-6 14 15 16,-9 4 9-16,-6 17 19 15,-6 2 4-15,-3 9-4 16,-3 1-5-16,5 0-7 15,1-4-24-15,7-12 314 16</inkml:trace>
  <inkml:trace contextRef="#ctx0" brushRef="#br0" timeOffset="242277.486">7705 15092 1310 0,'7'-2'276'0,"6"-3"-51"0,-2 5-115 16,4 10-17-16,-8 4-23 16,-4 4-2-16,-3 8 1 15,0 5-12-15,-2 6-26 16,-4 3-9-16,8 0-9 15,0-3 4-15,11-8 4 16,4-5 3-16,6-15 1 16,1-8-4-16,-4-14-3 15,2-7-2-15,-3-11-6 16,3-5-3-16,2-3-14 16,-3 2-2-16,-8 2-3 15,-11-2 0-15,-4 14 10 16,-7 5 2-16,3 18 21 15,-2 9 14-15,1 13 27 16,4 10 9-16,-5 6-5 16,10 11-4-16,8 7-22 0,-1-4-4 15,15-4-23-15,2-6 153 16</inkml:trace>
  <inkml:trace contextRef="#ctx0" brushRef="#br0" timeOffset="242982.6535">8024 15522 1432 0,'1'0'232'16,"8"5"-56"-16,-1 10-7 15,0 9-64-15,0 5-4 16,-7-1-37-16,1-2-18 15,-1-4-22-15,0-5-7 0,4-8-2 16,-1-7-2-16,1-13-3 16,2-6-6-16,0-8-17 15,7 0-6-15,3 1-1 16,2 2 3-16,1 11 11 16,0 5 2-16,-3 9 0 15,0 9 2-15,-8 4 5 16,-7-2 5-16,-2 8 2 15,-6-5-1-15,1 0 0 16,0-3-2-16,4-14 0 16,0-3-1-16,4-9-3 15,5-3-3-15,3-7-3 16,5 4-1-16,4 4-1 16,-2 3 1-16,1 8-1 15,0 6 0-15,-12 7 3 16,3 10-1-16,-9 8 4 15,-3-1 1-15,-2-2-7 16,-2-3-25-16</inkml:trace>
  <inkml:trace contextRef="#ctx0" brushRef="#br0" timeOffset="243296.9702">8587 15636 1472 0,'2'8'228'0,"3"11"-98"16,-5-1-11-16,-5 0-36 16,-5-3-22-16,-6-2-19 15,-3-4-4-15,-6-9-17 16,3-3-7-16,4-8-10 16,-2-7-8-16,14 3-51 15,0-5-7-15,6-1 5 16,10 6 5-16,2 5 60 15,3 10 23-15,4 10 22 16,-2 4 13-16,1 4 0 16,2 2-11-16,0-3-16 15,0 4-9-15,0-2-12 16,1-1 11-16,-4-6-65 16,-4-5-64-16</inkml:trace>
  <inkml:trace contextRef="#ctx0" brushRef="#br0" timeOffset="243430.967">8714 15674 1521 0,'8'4'282'16,"9"3"-61"-16,0 3-69 15,6 7-83-15,-2 0-23 16,1 0-29-16,0 0-4 16,-8-5-25-16,-1-4-85 15</inkml:trace>
  <inkml:trace contextRef="#ctx0" brushRef="#br0" timeOffset="243565.6065">8875 15597 1704 0,'-7'8'389'0,"-12"18"-199"16,-7 1-45-16,-14 2-74 16,1 8-25-16,3-5-29 15,-2-4-3-15</inkml:trace>
  <inkml:trace contextRef="#ctx0" brushRef="#br0" timeOffset="244105.6264">8466 14948 1352 0,'-9'1'240'0,"-10"-1"-54"16,-4-6-4-16,7-7-28 16,4-5-20-16,3-7-56 15,13 2-24-15,1-1-28 16,6 2 6-16,6 7-4 15,4 7-2-15,9 14-8 16,-4 6-9-16,-5 18-1 16,-12 7 3-16,-19 9 6 15,-10-2 3-15,-7 2-3 16,-3-10-4-16,4-13-5 16,13-1 0-16,9-14-3 0,10 1-2 15,11-9 0-15,5 0 0 16,9-1-1-16,0-5 0 15,7 6 6-15,-4-2 5 16</inkml:trace>
  <inkml:trace contextRef="#ctx0" brushRef="#br0" timeOffset="246806.1154">9366 15218 1477 0,'3'0'245'16,"9"0"-55"-16,8 1-49 15,13 6-48-15,3 0-20 16,7 2-42-16,0 0-2 16,-1-1-66-16,-1-4-76 0</inkml:trace>
  <inkml:trace contextRef="#ctx0" brushRef="#br0" timeOffset="247029.9902">9394 15423 1458 0,'-4'-5'250'0,"9"-1"-18"16,10 0-56-16,22-3-39 16,11 2-18-16,10 4-53 15,0 0-18-15,-6 7-12 16,-5 5-9-16</inkml:trace>
  <inkml:trace contextRef="#ctx0" brushRef="#br0" timeOffset="247747.2725">10133 15199 1649 0,'-5'-13'308'0,"3"-24"-232"16,8-4-32-16,26 11 0 16,8 0 5-16,10 12-3 15,0 9 3-15,-4 12-19 16,-7 13-12-16,-13 24-1 15,-13 2 6-15,-26 10 6 16,-10 5 3-16,-11 2-3 16,-2 6-8-16,-1-8-5 15,-3-12-2-15,-1-24-2 16,11-7-6-16,11-21-7 16,12-3-7-16,16-10-2 15,4-7 1-15,17 5 2 16,3 2 0-16,4 13 1 15,5 11-1-15,-2 13 4 16,-5 3 2-16,-4 3-19 0,-6 1-31 16</inkml:trace>
  <inkml:trace contextRef="#ctx0" brushRef="#br0" timeOffset="247883.9053">10648 15458 1636 0,'0'7'383'0,"0"1"-75"16,0-1-238-16,0-1-14 0,1-6-26 16,3-4-43-16</inkml:trace>
  <inkml:trace contextRef="#ctx0" brushRef="#br0" timeOffset="248152.1932">10768 15342 1263 0,'4'-22'242'0,"4"-24"-136"16,2 1-10-16,2 4 14 16,1 3 14-16,-2 10-22 15,-4 4-1-15,-7 12 1 16,0 7-8-16,-5 8-20 15,2 9-18-15,-3 11-26 16,0 7-2-16,6 11 3 0,0 5 2 16,9 15-2-16,-3-2 4 15,0-2-69-15,0-3-42 16</inkml:trace>
  <inkml:trace contextRef="#ctx0" brushRef="#br0" timeOffset="248586.4501">11039 15138 1518 0,'0'-1'278'0,"-2"-2"-63"15,-2 3-73-15,3 0-44 16,1 0-8-16,0 4-7 15,4 17-9-15,9 34-11 16,-3-33-6-16,1-2-19 16,4 0-4-16,1-10-16 15,0-6-3-15,6-5-2 16,-1-2-9-16,3-4-45 16,2 1-1-16,-6-2-82 15,1-1-24-15,-7-5-75 16,0 0-8-16,-3-5 42 15,2-3 52-15,-12-2 102 0,-1-2 41 16,-3 7 89-16,-9-1 41 16,5 12 61-16,-4 7 9 15,-3 7-34-15,4 12-30 16,3 15-47-16,1 4-21 16,5 13-32-16,0 3-9 15,3 7-17-15,-1-3-2 16,6-2-6-16,2-9-11 15</inkml:trace>
  <inkml:trace contextRef="#ctx0" brushRef="#br0" timeOffset="249012.208">11681 15227 1546 0,'6'-1'315'15,"4"1"-32"-15,13 10-90 16,5 12-84-16,2 6-14 0,8 6-33 15,-4 2-13-15,-5 0-15 16,-1 1-3-16,-12-9-48 16,-1-8-39-16,-4-11-61 15</inkml:trace>
  <inkml:trace contextRef="#ctx0" brushRef="#br0" timeOffset="249156.4309">11956 15221 1516 0,'-18'13'298'16,"-11"7"-43"-16,-10 8-112 16,-2 5-47-16,10 4-59 15,1-3-16-15,12-4-15 16,9-2-29-16</inkml:trace>
  <inkml:trace contextRef="#ctx0" brushRef="#br0" timeOffset="249469.2487">12222 15407 1479 0,'2'-15'233'0,"11"-17"-82"16,6-3-14-16,0-9-17 15,3 0-3-15,-3 2-24 16,-4 4-9-16,-1 15-12 16,-5 7 2-16,-9 14-3 15,-3 8-12-15,-3 18-21 16,4 10-11-16,5 18-3 16,4 6-1-16,6 11-6 15,1-4 1-15,3-4-13 16,0-5-22-16,-3-21 19 15,4 0-410-15</inkml:trace>
  <inkml:trace contextRef="#ctx0" brushRef="#br0" timeOffset="249968.226">12831 15205 1371 0,'-6'-9'227'0,"-8"-8"-61"16,-3 1-4-16,-13 3-13 15,4 7-8-15,-2 10-50 16,-4 5-29-16,0 10-36 15,1 6-16-15,3 5-1 16,10 8 6-16,20 10 22 16,9 0 8-16,21 2 12 15,6-10 4-15,10-14-9 16,2-17-9-16,-3-18-7 0,2-9-6 16,-11-17-4-16,-11-6-3 15,-15-5-11-15,-10-1-15 16,-12 5-46-16,-9 4-35 15,-5 10 116-15</inkml:trace>
  <inkml:trace contextRef="#ctx0" brushRef="#br0" timeOffset="250398.1988">13008 14772 1495 0,'1'5'222'0,"9"10"-92"16,6 0-41-16,10-1 7 15,3-4 1-15,6-8-18 16,-1-3-14-16,-7-10-31 16,3 1-11-16,-18-9-5 15,-7 1-5-15,-4 3-4 16,-8-1-3-16,1 9-7 16,2 6-2-16,0 7-4 0,-6 5 0 15,0 10-1-15,3 8 1 16,1 12 8-16,9 9 7 15,2 5 9-15,1 0 2 16,2-8-2-16,-2-6-2 16,-1-12 2-16,0-10-7 15,0-5-49-15,0-3-39 0</inkml:trace>
  <inkml:trace contextRef="#ctx0" brushRef="#br0" timeOffset="250554.387">13085 15041 1610 0,'5'-1'325'0,"9"-1"-164"15,10 0-31-15,14 2-63 16,4 0-21-16,4 0-25 16,-2 1 8-16,0 5-325 15</inkml:trace>
  <inkml:trace contextRef="#ctx0" brushRef="#br0" timeOffset="251225.812">13704 15061 1394 0,'7'-2'233'16,"6"-4"-50"-16,24 5-90 16,14 1-7-16,17 2-21 15,7 3-11-15,-6-5-5 16,-6 0-12-16,-18-3-18 15,-11-2-5-15,-11 5-16 0,-8-3-22 16,-10 0-48-16,-5 1-10 16,-12 2-11-16,-9-2 15 15,-6 5 39-15,1 0 16 16,-4-3 23-16,3 4 0 16,3-3 1-16,0-1 4 15,9 7 16-15,6 3 7 16,1 6 18-16,2 6 7 15,4 13 1-15,2 3-1 0,8 15-4 16,2 7-3-16,2 2-17 16,3 10-4-16,-5-8 8 15,0-2 9-15,-10-7 10 16,-10-16 7-16,-13-7 5 16,-9-7-7-16,-13-11-2 15,-3-3-6-15,0-13-23 16,5-6-7-16,12-11-9 15,7-1-17-15,14-6 342 16</inkml:trace>
  <inkml:trace contextRef="#ctx0" brushRef="#br0" timeOffset="254175.5015">14818 15349 1543 0,'47'-2'230'0,"13"-1"-138"0,10 4-82 16,-5 0 13-16,12-1 9 15,-3 0 2-15,-3-1-6 16,2 0-11-16,-15-2-41 16,-5 1-93-16</inkml:trace>
  <inkml:trace contextRef="#ctx0" brushRef="#br0" timeOffset="254435.1539">14811 15514 1308 0,'24'2'186'16,"35"-5"-159"-16,10-4 18 16,13-1 34-16,6-7 20 15,5 3-18-15,-1 1-17 16,-11-5-38-16,-10 0-10 16,-28-3-19-16,-8-2-47 15,-25 0-161-15</inkml:trace>
  <inkml:trace contextRef="#ctx0" brushRef="#br0" timeOffset="254609.7244">15338 15231 859 0,'-11'-3'447'0,"-11"-1"-248"16,12 4-80-16,15 4-22 15,11 7-9-15,19 5 13 16,9 2 2-16,7 6 5 16,0 1 23-16,-14 1-11 15,-8 2-13-15,-14 2-29 16,-13-1-10-16,-16-4-26 15,-10-3-6-15,-21-7-13 16,-4-8 15-16</inkml:trace>
  <inkml:trace contextRef="#ctx0" brushRef="#br0" timeOffset="255647.3487">1641 16735 1622 0,'2'2'295'16,"18"5"-189"-16,16 0-35 15,27 6-9-15,19-4-12 16,13-2-34-16,-3-4-5 16,-6-3-1-16,-11 0-7 15,-14 0-83-15,-1 0-71 0</inkml:trace>
  <inkml:trace contextRef="#ctx0" brushRef="#br0" timeOffset="255878.7536">1829 16804 1441 0,'-9'5'175'0,"-11"1"-90"16,6-1-23-16,14 6 4 15,8-3 13-15,23 0-36 16,14 1-10-16,15-5-12 15,0-3-7-15,8-1-4 16,-3-1-2-16,-12-6-32 16,1 2-46-16,-17-8-170 15</inkml:trace>
  <inkml:trace contextRef="#ctx0" brushRef="#br0" timeOffset="256056.5807">2201 16642 1532 0,'1'0'255'15,"3"-1"-114"-15,7 5-35 16,10 17-32-16,1 1 15 16,0 10 20-16,-5 6 11 15,-11 5-1-15,-6 1-8 0,-8-4-49 16,-5-7-21-16,-1-8-27 16,-1-10-19-16</inkml:trace>
  <inkml:trace contextRef="#ctx0" brushRef="#br0" timeOffset="256801.4111">3013 16695 1320 0,'15'-10'270'15,"8"-9"-52"-15,-4 17-95 16,0 6-18-16,-11 17-30 15,-2 10-7-15,-10 12-20 0,1 6-9 16,2 0-21-16,-2-3-6 16,11-13 1-16,3-10 3 15,5-13 8-15,10-10 4 16,7-9-5-16,0-7-1 16,-2-10-6-16,-3-8-2 15,-10-9-3-15,-1-1-3 16,-7 3-2-16,-3 6-1 15,-5 13 0-15,-3 6 2 0,-2 13 2 16,-1 10 5-16,-1 19 12 16,1 7 4-16,4 19 0 15,2 0-5-15,5-7-13 16,6 0-3-16,4-14-59 16,4 0 188-16</inkml:trace>
  <inkml:trace contextRef="#ctx0" brushRef="#br0" timeOffset="257264.9685">3447 17053 1571 0,'11'7'302'15,"0"2"-110"-15,1 9-86 16,-1 6 4-16,-11 1-38 0,0 5-19 16,-1-2-24-16,-3-6-6 15,4-10-5-15,0-7 0 16,1-8-10-16,1-5-11 16,6-10-24-16,-1-2-5 15,5-5 3-15,-3-1 7 16,1 12 17-16,-1 2 3 15,2 14 3-15,-1 3 3 16,-4 5 8-16,0 6 1 0,-10-1 0 16,4 2-2-16,-4-5-1 15,4-4 0-15,-3-12-5 16,3-3-3-16,6-8-11 16,2-1-6-16,8-4 2 15,-2 1 1-15,3 7 8 16,-2-1 2-16,-1 13-2 15,1 3 2-15,-6 11 7 16,-2 5 4-16,-4 7 2 16,-3-1 0-16,1-1-17 15,2 1-40-15</inkml:trace>
  <inkml:trace contextRef="#ctx0" brushRef="#br0" timeOffset="257580.4175">3971 17170 1486 0,'1'8'245'0,"4"7"-89"16,-5 1-75-16,-10 2-12 16,-6-2-35-16,-10-3-9 15,-5-7-4-15,1-3 0 16,2-5-36-16,8-6-27 0,10-5-42 15,3-5-10-15,10-2 18 16,6 3 42-16,7 7 68 16,2-2 26-16,5 12 44 15,5 9 2-15,-3 6-2 16,1 8-9-16,-2 0-34 16,-6-2-19-16,2 6-20 15,-1-5-6-15,-2-5-29 16,-5-2-43-16</inkml:trace>
  <inkml:trace contextRef="#ctx0" brushRef="#br0" timeOffset="257746.4879">4140 17201 1499 0,'7'6'300'0,"2"5"89"15,3 3-294-15,3 6-7 16,0 0-26-16,1 2-23 15,0 4-12-15,-1-3-22 16,-6-6-94-16,1-3-60 16</inkml:trace>
  <inkml:trace contextRef="#ctx0" brushRef="#br0" timeOffset="257878.138">4317 17170 1378 0,'-5'-1'304'0,"-5"6"94"16,-8 8-155-16,-8 11-110 15,-2 8-33-15,-2 3-48 16,4 1-16-16,6-9-24 16,4-1-22-16</inkml:trace>
  <inkml:trace contextRef="#ctx0" brushRef="#br0" timeOffset="259557.9095">4832 16915 1514 0,'-5'-2'272'0,"3"-4"-59"0,10 4-57 16,20 8-66-16,8 1-20 15,12 9-37-15,3-1-12 16,6-1-3-16,0-2-14 16,-5-9-93-16,-3 1-75 15</inkml:trace>
  <inkml:trace contextRef="#ctx0" brushRef="#br0" timeOffset="259742.4144">4906 17026 1481 0,'3'6'294'15,"-3"0"44"-15,13 3-195 16,8 0-27-16,11 0-39 15,9-3-22-15,16 2-29 16,2 1 7-16,-4-7 310 16</inkml:trace>
  <inkml:trace contextRef="#ctx0" brushRef="#br0" timeOffset="260285.8092">5796 16873 1660 0,'-3'-3'345'15,"3"6"-221"-15,4 19-42 16,6 28-54-16,10 13-2 0,11 19 29 15,-2 1 9-15,5 15 2 16,-4-6-7-16,-5-11-28 16,1-7-8-16,-6-34-3 15,-3-10 3-15,-10-24 11 16,-1-6 1-16,-5-23-1 16,-2-14-6-16,1-23-14 15,-3-9-4-15,1-23-5 16,3-3-1-16,-5-27-3 15,4-16 0-15,1-2-1 16,-1-1 0-16,7 23-2 16,-1 13 1-16,-4 26-4 15,2 14 1-15,3 29 14 16,0 12-33-16,2 13-30 16</inkml:trace>
  <inkml:trace contextRef="#ctx0" brushRef="#br0" timeOffset="260748.5207">6034 16257 1405 0,'-6'-2'192'0,"-6"2"-104"16,12 5-42-16,13 0 2 16,14 5 7-16,30-1 15 15,19 6 1-15,33 8-16 16,19 3-5-16,33 11-17 16,2-2-2-16,16-7-10 0,7-5-6 15,-3-15-5-15,7-8 1 16,4-6-1-16,-11-9-1 15,-1 2-2-15,-19 4-2 16,-32 11 0-16,-15 8 7 16,-37 13-71-16</inkml:trace>
  <inkml:trace contextRef="#ctx0" brushRef="#br0" timeOffset="261136.0114">8491 16518 1116 0,'0'-3'364'15,"5"-3"-180"-15,-3 1 1 16,-2 12-21-16,0 10-15 15,-2 11-34-15,1 14-21 16,-3 5-41-16,2 2-13 16,5-2-27-16,5-3 169 15</inkml:trace>
  <inkml:trace contextRef="#ctx0" brushRef="#br0" timeOffset="262809.7023">6609 16805 867 0,'-20'10'443'16,"-12"1"-258"-16,-3-12-90 16,1-12 7-16,5-16-1 15,9-1 6-15,6-9-31 16,12 2-18-16,12 2-9 15,3-1 17-15,17 14 25 16,5 9 0-16,8 16-21 16,4 9-15-16,-6 14-21 15,-4 5 0-15,-19 5-8 16,-10 4-2-16,-18 6-6 16,-12-2-2-16,-12 5-6 15,-9-6 0-15,-4-11-1 16,1-5 0-16,6-19-2 15,6-5-3-15,11-5-5 0,5-3-4 16,9 1-5-16,10 5-2 16,12 1 1-16,10 5 1 15,7 4 2-15,5-4 5 16,10 10 3-16,1-1 1 16,4-2 19-16,-1 0-42 15,-3-12 12-15</inkml:trace>
  <inkml:trace contextRef="#ctx0" brushRef="#br0" timeOffset="263076.3794">6936 16650 1772 0,'-1'9'408'0,"2"16"-263"16,-7 2-26-16,4 15-19 16,2 6-11-16,0 6-32 15,1 0-15-15,4-4-23 16,-3-6-6-16,-1-17-3 16,8 0-10-16,-4-20-64 15,1-7-48-15,-2-18-149 0,-4-14-236 16</inkml:trace>
  <inkml:trace contextRef="#ctx0" brushRef="#br0" timeOffset="263212.0159">6868 16647 1451 0,'8'3'229'16,"5"-8"-48"-16,6 2-61 16,9 0-74-16,1-4-8 15,13 7-26-15,9 5-5 16,-2 5-32-16,-2 0-53 0</inkml:trace>
  <inkml:trace contextRef="#ctx0" brushRef="#br0" timeOffset="263453.374">6907 17105 1584 0,'7'-1'295'0,"15"1"-152"16,8 0-15-16,20 0-34 16,5 0-33-16,1-1-36 0,0-3-10 15,-11 4-114-15,-11-3 248 16</inkml:trace>
  <inkml:trace contextRef="#ctx0" brushRef="#br0" timeOffset="263629.8987">6967 16883 1647 0,'7'4'350'0,"9"-1"-164"15,5 1-79-15,16 5-44 16,4-5-20-16,8 2-7 16,4-1-216-16</inkml:trace>
  <inkml:trace contextRef="#ctx0" brushRef="#br0" timeOffset="264323.7324">7354 16941 1371 0,'6'6'212'0,"7"7"-74"16,-4 4-53-16,3 13 8 16,-3 0-11-16,-6 1-23 15,-5-7-8-15,-4-12-18 16,1-1-2-16,-7-16-5 15,12-1-3-15,0-12-6 16,2-8-7-16,10 4-9 16,-6-4-1-16,9 7-5 15,-6 0 0-15,5 9 1 16,2 12 0-16,-6 5 4 0,2 9 2 16,-3 6 4-16,-9-4-1 15,-1-4 1-15,-2 0 1 16,-3-10-1-16,3-1 2 15,9-2-22-15,1-6-14 16,7-9-5-16,4-2-3 16,-3-6 19-16,1 3 16 15,3 11 12-15,-3 6 5 0,0 13 6 16,-2 7 3-16,-5 8-6 16,0-1-1-16,-3-1-3 15,-5-9-1-15,4 1-14 16</inkml:trace>
  <inkml:trace contextRef="#ctx0" brushRef="#br0" timeOffset="264661.649">7707 17045 1465 0,'13'-1'219'16,"5"-5"-104"-16,8 2-50 0,-4-9-14 16,1 6-29-16,-1 0-4 15,-15-6-5-15,3 7-2 16,-14-5-2-16,1 7-2 16,-10 0-4-16,-7 3-1 15,0 3-2-15,-3 3 3 16,6 9 22-16,4 2 10 15,4 0 10-15,5 5 6 16,9 4-13-16,3-1-9 16,6-1-8-16,5-2-3 0,0-9-10 15,6-1 3-15,1-2-59 16,-5-7-241-16</inkml:trace>
  <inkml:trace contextRef="#ctx0" brushRef="#br0" timeOffset="265235.5538">8080 17027 1189 0,'-8'-4'332'0,"-11"2"-118"16,-3 2-15-16,-5 3-53 16,-1 8-23-16,7 5-58 0,5 1-14 15,8 5-23-15,4-3-8 16,11 1-9-16,5 0 0 16,8-6-2-16,5-3 1 15,-1-11 2-15,0-8 2 16,2-7 0-16,-3-2-1 15,-4-13-13-15,1-6-2 16,-4-5-6-16,-4-9-2 0,-3-3 7 16,-3 5-1-16,-3-1 2 15,0 9-1-15,-3 17 2 16,0 9 5-16,-2 16 8 16,-4 9 6-16,3 13 6 15,1 7-2-15,2 13-3 16,2 7 8-16,5 2 5 15,2-5 0-15,3-5-3 16,-1-14-10-16,2-8-7 16,0-7 0-16,-4-14 2 15,0-1-2-15,1-13-1 16,2-1-6-16,1-2-19 16,-1 0-11-16,1 4-5 15,-3 3 0-15,0 4 12 16,0 10 5-16,-2 13 4 15,5 6 3-15,-2 8 5 0,-2-4 0 16,-2-3-18-16</inkml:trace>
  <inkml:trace contextRef="#ctx0" brushRef="#br0" timeOffset="265750.0327">6220 17368 1510 0,'-6'1'224'0,"-1"1"-110"15,19 0-96-15,19-2-4 16,35-3 15-16,19-1-3 16,50-1 6-16,15-1 4 15,32 4-13-15,20 2-1 0,3 6-2 16,6 3-1-1,-6 1-5-15,-16 3 1 0,-23-8 0 16,-25 0 14-16,-42-2 38 16</inkml:trace>
  <inkml:trace contextRef="#ctx0" brushRef="#br0" timeOffset="266449.8862">7002 17557 1526 0,'7'8'255'16,"4"7"-81"-16,3 13-96 15,-7 1 4-15,-2 5 2 16,-4 1-9-16,-1-8-19 16,0-2-11-16,0-13-17 15,-1-7-3-15,-2-9-6 16,2-8-3-16,5-11-16 15,7-4-7-15,7-6-6 16,7 3 1-16,4 6 5 16,2 7 2-16,6 12 0 15,-3-2 1-15,-3 11 5 16,-9 2 4-16,-8 11 7 16,-6 7 3-16,-8 2-2 0,-5-1 0 15,-5-5-3-15,1-7 1 16,-2-14-1-16,11-5-3 15,0-12-10-15,10-1-6 16,7-3-3-16,-1-2 0 16,6 5 6-16,-2 7 1 15,-3 9 3-15,3 6 2 16,-10 10 13-16,5 6 6 16,-4 10 7-16,-3 0-1 15,2-1-8-15,-5-5 7 0,-3-8 86 16</inkml:trace>
  <inkml:trace contextRef="#ctx0" brushRef="#br0" timeOffset="268445.2305">9017 17174 1358 0,'-6'-8'207'0,"-4"-13"-95"16,5 1-34-16,11-8-15 16,7 2 14-16,9 1 10 15,2 2 1-15,5 17-7 16,-1 11-5-16,3 25-31 0,-1 7-7 15,-3 2-4-15,4 0-8 16,-3-17-10-16,-4-8-1 16,3-15 6-16,-4-12 1 15,-5-13 1-15,0-2-1 16,-11-5-8-16,-3 2-2 16,-8 2 4-16,3 7-31 15,-5 11-96-15,1 5-61 0</inkml:trace>
  <inkml:trace contextRef="#ctx0" brushRef="#br0" timeOffset="268630.7811">9077 17300 1507 0,'-2'7'249'0,"3"4"-59"16,4 0-61-16,19-9-10 15,10-2 1-15,19-9-35 16,8 0-19-16,-1-1-34 16,-1 5 1-16,-9 7-3 15</inkml:trace>
  <inkml:trace contextRef="#ctx0" brushRef="#br0" timeOffset="269183.881">9955 17152 1277 0,'2'0'256'0,"2"-11"-123"16,5-3-31-16,6-11-25 0,5-6-7 15,3-10-13-15,0 0 3 16,-2-1 4-16,-5 6 2 15,-6 19-1-15,-2 7-9 16,-9 21 0-16,-2 16 1 16,-5 18-11-16,-2 7 2 15,7 10-11-15,0-1-8 16,5-2-9-16,2-4-7 16,3-8-11-16,0-11-31 15,0-15 389-15</inkml:trace>
  <inkml:trace contextRef="#ctx0" brushRef="#br0" timeOffset="269673.2734">10501 17186 1328 0,'-14'-5'230'0,"-15"-3"-113"16,0-7-8-16,11-2-24 0,0-7-18 16,10-9-14-16,8 0-3 15,13-2 17-15,8 4 24 16,9 7 3-16,3 10 0 15,6 20-17-15,-1 8-20 16,-2 18-12-16,-9 3 0 16,-24-1-9-16,-9 4-3 15,-21 1-12-15,-8 0-5 0,-8-3-7 16,0-3-1-16,-3-14-5 16,6-3-3-16,7-9-17 15,8-6-16-15,11-2-33 16,2-7-3-16,15-2 13 15,2-3 12-15,16 2 27 16,12 1 8-16,9 8 23 16,3 4 8-16,1 11 8 15,-3 2 2-15,-6 7-13 16,-4-1-5-16,-10-4-15 16,1-1-36-16</inkml:trace>
  <inkml:trace contextRef="#ctx0" brushRef="#br0" timeOffset="269814.9789">10787 17320 1711 0,'0'4'447'0,"-3"2"-141"16,3 3-190-16,3 0-24 15,-3-4 66-15</inkml:trace>
  <inkml:trace contextRef="#ctx0" brushRef="#br0" timeOffset="270361.8951">11334 16938 1289 0,'-11'0'306'0,"-11"-4"-54"16,-9 11-75-16,-9 6-9 15,0 14-55-15,2 12-18 16,3 3-40-16,7 6-13 15,14 0-8-15,11-1-3 16,21 3 0-16,15-5-2 16,17-15-8-16,-1-9-1 0,3-21-3 15,-4-8-2-15,-15-14 3 16,-3-5 0-16,-20-4 1 16,-11-1 4-16,-20 6 5 15,-13 3 0-15,-13 6-3 16,-5 4-7-16,-6 11-13 15,7 2-14-15,13 9 46 16,12 4-381-16</inkml:trace>
  <inkml:trace contextRef="#ctx0" brushRef="#br0" timeOffset="270995.6824">11838 16860 1595 0,'7'17'285'0,"1"20"-176"15,-2 3-9-15,-7-2-22 16,-1-1-13-16,2-8-28 15,-3-12-7-15,4-13-6 16,1-10-2-16,4-22-13 16,6-5-14-16,4-15-22 15,3-2-2-15,6 7 5 16,-1 6 12-16,2 18 13 16,-3 13 6-16,-3 12 18 15,-4 10 10-15,-8 14 8 16,0 7 2-16,-4 4-11 0,-3-2-8 15,-1-10-8-15,0-9-5 16,5-11-1-16,1-9-1 16,4-12 0-16,4-4-3 15,-1-10-6-15,2-2-1 16,3 2-3-16,-1 1 0 16,-4 9-1-16,0 8-2 15,1 15 0-15,-11 2 0 16,6 25 2-16,-8-1 3 15,-1 3 1-15,7 11 1 16,-1-13 7-16,4 1-23 0,-5-5-60 16</inkml:trace>
  <inkml:trace contextRef="#ctx0" brushRef="#br0" timeOffset="271217.0546">11809 17211 1556 0,'1'0'313'16,"6"0"-67"-16,19-1-143 16,16 1-10-16,24-2-47 15,10-8-17-15,14 6-15 16,-4 2 10-16,-1 4-60 15,-10 4 81-15</inkml:trace>
  <inkml:trace contextRef="#ctx0" brushRef="#br0" timeOffset="271685.6182">12298 17449 1015 0,'-10'-5'404'0,"-13"-4"-225"15,-6 2-19-15,-13 1 0 16,1 6-17-16,0 7-48 16,1 2-18-16,11 5-44 15,10 2-15-15,13-4-9 16,9 2 6-16,24 1 19 0,11 1 8 15,7-2 12-15,9 9 0 16,-14-1 4-16,-10 1 17 16,-14 9 24-16,-20-6 6 15,-17-1-13-15,-13-3-15 16,-22-14-37-16,0-11-14 16,0-15-40-16,9-5-17 0,23-9 271 15</inkml:trace>
  <inkml:trace contextRef="#ctx0" brushRef="#br0" timeOffset="311618.5301">12193 13301 782 0,'2'-18'544'16,"2"-12"-309"-16,0 8-67 16,1 3 17-16,0 13-38 15,-2 7-4-15,-1 15-36 16,1 14-28-16,3 36-28 0,5 14-12 16,-4 20-16-16,6 8-4 15,2 2-4-15,-10-8-2 16,8-10-3-16,-5-13 1 15,-6-31-37-15,7-12-31 16,1-23-116-16,-2-12-140 16</inkml:trace>
  <inkml:trace contextRef="#ctx0" brushRef="#br0" timeOffset="311929.2551">12661 13429 1477 0,'-3'2'253'0,"-8"-1"-64"15,-7 9-75-15,-6 4-19 0,-11 5-12 16,-2 3-11-16,-7 8-24 16,-6 4-7-16,-1 7-31 15,2 1-7-15,16-1 5 16,10-2 7-16,11-10 17 15,12 3 12-15,17-3 15 16,8 1 14-16,28 3-3 16,7-2-9-16,17-1-21 15,-5-3-16-15,-11-2-15 16,-7 0-2-16,-21-4-107 16,1 1-18-16</inkml:trace>
  <inkml:trace contextRef="#ctx0" brushRef="#br0" timeOffset="312492.3419">12763 13925 1495 0,'4'5'276'16,"5"5"-52"-16,-2 10-69 16,0 3-2-16,0 8-44 15,-2-1-22-15,-1-4-30 16,-4-6-14-16,-1-7-21 15,-1-6-3-15,2-7-3 16,2-7 1-16,3-13-3 16,4 2-4-16,4-10-7 15,2 2-5-15,1 2-4 16,1 1-1-16,-1 14-1 16,-1 7 3-16,-3 14 2 15,-4 4 3-15,-2 5 1 16,-2-1 1-16,-6-2 1 15,1-2-1-15,-3-10 1 16,4 0 0-16,4-9-1 0,2-6-4 16,6-9-6-1,2-6-2-15,3 4-2 0,4 0 1 16,-2 10 2-16,1 6-2 16,1 12 6-16,-6 6 1 15,-1 11 5-15,-8 0 5 16,-5 1-1-16,3 4 0 15,-4-7 7-15,5 0-20 16,0-11-88-16,-2-7-18 16</inkml:trace>
  <inkml:trace contextRef="#ctx0" brushRef="#br0" timeOffset="312806.4998">13361 13973 1399 0,'2'7'250'0,"1"11"-20"16,-6 1-24-16,-8-2-40 16,-1 4-26-16,-6-2-55 15,-2-3-16-15,3-2-26 16,-2-2-11-16,3-12-10 16,4-5-4-16,0-8-19 15,2-3-14-15,5-6-20 16,6 6-4-16,5-1 7 0,6 3 6 15,2 11 12 1,1 3 5-16,6 10 9 0,0 8 7 16,0 3 11-16,1 7 3 15,-4 0 0-15,-5-8 1 16,-3 2-5-16,-1-10-22 16,-2-6-61-16,0-5-76 15</inkml:trace>
  <inkml:trace contextRef="#ctx0" brushRef="#br0" timeOffset="312957.0986">13444 14011 1436 0,'6'3'293'0,"9"5"19"0,4 2-125 15,1 3-55-15,4 4-69 16,-1 1-18-16,-4 6-16 16,-2 0-5-16,-3 1-9 15,-4-6-44-15,0-5-78 16,-3-8-105-16</inkml:trace>
  <inkml:trace contextRef="#ctx0" brushRef="#br0" timeOffset="313090.7404">13642 14004 1515 0,'-6'1'305'0,"-4"13"-23"16,-5 0-45-16,-4 6-87 15,-1 6-42-15,-4-1-56 16,1 4-16-16,5 1-36 15,2-2-23-15</inkml:trace>
  <inkml:trace contextRef="#ctx0" brushRef="#br0" timeOffset="313391.7303">13970 13598 1609 0,'0'7'382'15,"0"5"-55"-15,2 14-199 16,0 4-23-16,4 13-19 15,-3 6-6-15,2 5-29 16,-1 3-11-16,-3-11-23 16,-1-9-14-16,0-15-45 15,-3-13-38-15</inkml:trace>
  <inkml:trace contextRef="#ctx0" brushRef="#br0" timeOffset="313546.4116">13761 13753 1812 0,'13'1'453'16,"25"2"-304"-16,7-2-41 15,24 4-48-15,5 1-23 16,-8-3-18-16,-2 3 0 16,-13-4 332-16</inkml:trace>
  <inkml:trace contextRef="#ctx0" brushRef="#br0" timeOffset="314104.2041">14703 13475 1561 0,'-9'-6'319'0,"-12"-6"-110"16,-2 4-33-16,-7 14-74 16,-2 5-45-16,-2 15-34 15,2 6-10-15,11 13-4 16,28-3-2-1,-4-21 1-15,1-1 2 0,33 64 4 16,8-3 5-16,18-14 4 16,-13-43 5-16,5-24-1 15,10-12-2-15,-5-24-1 16,-11-11 2-16,-15-8 5 16,-18-1 2-16,-28-2 1 0,-13 4-6 15,-28 2-14-15,-5 6-9 16,1 22-13-16,-1 4-24 15,18 17-67-15,6 7-37 16</inkml:trace>
  <inkml:trace contextRef="#ctx0" brushRef="#br0" timeOffset="314375.0469">14819 13515 1631 0,'-1'0'353'0,"-6"5"-146"16,-5 3-8-16,-2 14-56 15,-6 2-3-15,-4 14-36 16,-1 8-20-16,-5 9-24 15,7 8-19-15,12-2-26 16,2-8-5-16,10-14-22 16,5-16 275-16</inkml:trace>
  <inkml:trace contextRef="#ctx0" brushRef="#br0" timeOffset="314764.5588">15272 13620 1734 0,'11'1'378'0,"12"-1"-253"15,11 6-45-15,10 0-30 16,-1-3-26-16,-2-3-12 16,0 0 0-16,-15-2-27 15,-4-3-34-15</inkml:trace>
  <inkml:trace contextRef="#ctx0" brushRef="#br0" timeOffset="314932.1128">15304 13691 1492 0,'5'2'271'15,"10"0"-15"-15,8 1-91 0,13 1-49 16,6 2-30-16,6 1-42 16,-1-5-16-16</inkml:trace>
  <inkml:trace contextRef="#ctx0" brushRef="#br0" timeOffset="315367.3967">15948 13207 1641 0,'-6'7'364'0,"2"7"-145"0,4 26-126 16,2 17-15-16,5 22-6 16,-4 4 3-16,4 6 2 15,-7-9-4-15,0-9-34 16,-2-5-13-16,0-17-13 15,4-7-2-15,1-22-24 16,7-10-32-16,-4-23-111 16</inkml:trace>
  <inkml:trace contextRef="#ctx0" brushRef="#br0" timeOffset="315542.9303">15876 13316 1577 0,'19'-4'267'0,"25"-9"-160"0,15 5-65 16,9-4-15-16,6 3-7 15,0 5-4-15,-5 4 1 16,-6 10-30-16,-14 4-57 16</inkml:trace>
  <inkml:trace contextRef="#ctx0" brushRef="#br0" timeOffset="315787.2741">16038 13964 1701 0,'13'0'368'0,"22"0"-224"16,7 1-65-16,10-1-27 15,0-5-29-15,-5 0-9 16,-2 0-34-16,-13-5-90 16</inkml:trace>
  <inkml:trace contextRef="#ctx0" brushRef="#br0" timeOffset="315961.8367">15959 13649 1870 0,'9'4'420'16,"18"7"-386"-16,12 1-15 15,6 0-6-15,8-5-4 16,12-4 8-16,1-3 17 15</inkml:trace>
  <inkml:trace contextRef="#ctx0" brushRef="#br0" timeOffset="316633.7707">16488 13841 1457 0,'10'13'206'15,"6"11"-80"-15,-1 7-61 0,0 9 0 16,-12-7-6-16,-7-6-5 15,-2-4 0-15,-2-11-3 16,8 1-7-16,1-10-15 16,-1-4-4-16,-2-15-21 15,2-7-12-15,1-6-14 16,9-2-4-16,8 6 6 16,-2 4 7-16,-2 9 11 15,2 9 5-15,-7 9 16 16,0 6 6-16,-1 9 7 15,0-1-3-15,2-3-7 16,-3 0-3-16,-1-13-5 16,-3-4-1-16,3-7 0 15,2-3-2-15,2-5-3 16,-2-6-1-16,0-2-3 16,-3 1 0-16,-1 10-6 15,3 11 5-15,0 12 16 16,0 1 7-16,1 10 9 0,1 2-5 15,2 4-15-15,0-3-4 16,0-4-2-16,-3-5-4 16,-5-8-49-16,-1-3-25 15</inkml:trace>
  <inkml:trace contextRef="#ctx0" brushRef="#br0" timeOffset="316954.4384">16894 13943 1369 0,'9'-4'222'16,"8"-1"-91"-16,4-1-62 16,0-5 15-16,6 3-24 15,-6-3-7-15,-5-3-14 16,-7 1-13-16,-11 1-15 15,-10 1 4-15,-6 7 13 16,-2 1 13-16,-7 8 15 16,6 11-5-16,1 4-10 15,5 5-7-15,8 3 3 16,2-8 5-16,8-2-4 16,10 5-4-16,12-7-17 0,2 0-6 15,7 3-6 1,-6-17 5-16,-2-1-12 0</inkml:trace>
  <inkml:trace contextRef="#ctx0" brushRef="#br0" timeOffset="317517.6296">17214 13814 1538 0,'-12'3'268'0,"-14"4"-122"16,-1 5-37-16,11 12-52 15,1 2-13-15,7 4-13 16,8 4-6-16,5-7-3 16,9-4 1-16,10-5-1 15,2-4 2-15,4-11-1 16,-1 0-3-16,0-6 0 15,-4-11 0-15,-2-12-8 16,-2-10-6-16,-4-14-7 16,-3 0-5-16,-8-7 2 15,-3 3 1-15,-1 3 2 0,-4 5 0 16,0 16-3-16,-1 12-2 16,-3 11 3-16,0 9 1 15,1 15 4-15,2 3 3 16,3 15 5-16,1 5-4 15,3 6 3-15,0 6-1 16,2 0-3-16,2 0 7 16,0-13 6-16,3-8 2 15,2-11 1-15,-3-11 1 0,2-5-5 16,2-6-1-16,-5-14-11 16,4 2-8-16,3-3-14 15,-3 1-4-15,4 12 5 16,-7 4 2-16,-4 9 6 15,-3 5 4-15,-1 11 15 16,1-5 6-16,1 2 5 16,4-1-1-16,-5-7 10 15,3-4 150-15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9:27:53.006"/>
    </inkml:context>
    <inkml:brush xml:id="br0">
      <inkml:brushProperty name="width" value="0.05292" units="cm"/>
      <inkml:brushProperty name="height" value="0.05292" units="cm"/>
    </inkml:brush>
  </inkml:definitions>
  <inkml:trace contextRef="#ctx0" brushRef="#br0">20042 13296 502 0</inkml:trace>
  <inkml:trace contextRef="#ctx0" brushRef="#br0" timeOffset="5838.3595">21167 11650 127 0</inkml:trace>
  <inkml:trace contextRef="#ctx0" brushRef="#br0" timeOffset="90653.6362">7873 10677 1016 0,'1'-4'441'15,"4"-3"-251"-15,-6 7-30 16,2 3-1-16,0 9-41 16,-1 11-3-16,2 18-12 0,-4 9-10 15,-2 14-27-15,1 4-13 16,0-4-25-16,4 2-8 15,8-7-10-15,-2-5-1 16,1-14-1-16,1-3-1 16,-5-15-24-16,5-4-35 15,4-8-126-15</inkml:trace>
  <inkml:trace contextRef="#ctx0" brushRef="#br0" timeOffset="90851.2209">7751 11054 1500 0,'13'3'242'0,"18"-3"-108"15,3 1-36-15,13 0-45 16,-2-2-22-16,4 0-67 15</inkml:trace>
  <inkml:trace contextRef="#ctx0" brushRef="#br0" timeOffset="91069.6272">8068 11122 1557 0,'8'0'268'0,"13"3"-118"15,8-1-67 1,13 2-46-16,3-2-9 0,3 1-12 16,-3-1-55-16</inkml:trace>
  <inkml:trace contextRef="#ctx0" brushRef="#br0" timeOffset="91254.1331">8107 11245 1361 0,'-5'4'247'0,"2"6"-43"16,7-2-69-16,21-6-82 15,11-2-20-15,15-5-26 16,5-2-2-16,4 1-307 16</inkml:trace>
  <inkml:trace contextRef="#ctx0" brushRef="#br0" timeOffset="91726.8059">8793 10993 1410 0,'-10'0'252'15,"-10"-2"-47"-15,-6 1-52 16,-3 2-24-16,-7 3-37 16,2 3-19-16,5 10-37 15,1 4-12-15,12 8-18 16,2 6-1-16,11 7-1 15,4-1 1-15,12 0 1 16,11-2-1-16,13-12 3 0,8-6 2 16,13-21 3-16,-3-12 1 15,-2-24 3-15,-10-11 3 16,-20-12 34-16,-6 2 30 16,-27 6 33-16,-10 6-3 15,-18 11-41-15,-9 6-31 16,-3 15-81-16,1 5-33 15</inkml:trace>
  <inkml:trace contextRef="#ctx0" brushRef="#br0" timeOffset="94194.6668">7836 12479 1508 0,'-2'-2'291'0,"-1"0"-60"16,14 2-68-16,8 2-7 16,26 3-39-16,8 0-13 15,18-3-31-15,9-1-22 0,-2-1-26 16,-8-2-31-16,-17 0-100 16,-5 2-50-16</inkml:trace>
  <inkml:trace contextRef="#ctx0" brushRef="#br0" timeOffset="94467.9955">7856 12619 1612 0,'3'4'352'0,"8"3"-132"15,22-3-69-15,18-3-1 16,32-4-48-16,7-7-16 16,10 0-44-16,-9 3-17 15,-22-1-7-15,-11 3-6 16,-22 5 308-16</inkml:trace>
  <inkml:trace contextRef="#ctx0" brushRef="#br0" timeOffset="96937.9417">6173 10527 1700 0,'11'-9'373'15,"14"-5"-195"-15,39 6-103 16,18 7-20-16,37 18-10 15,22 13-2-15,2 33-10 16,4 12-4-16,-15 21-6 16,-23-4-2-16,-25-4-6 15,-23-6-2-15,-22-6-2 16,-10-7-9-16,-12-13-73 16,-3-14-41-16</inkml:trace>
  <inkml:trace contextRef="#ctx0" brushRef="#br0" timeOffset="97401.7005">6240 10437 1515 0,'2'-4'273'0,"5"6"-55"15,3 9-40-15,9 28-48 16,1 13-16-16,8 23-34 15,-6 0-18-15,-5-10-21 16,-2-10-6-16,-11-26-11 16,3-7 2-16,-7-20 5 15,-11-7 3-15,-9-19-3 16,-14-8-5-16,-12-20-8 16,2-8-7-16,-1-3-6 15,13 4-5-15,18 10-1 16,8 15 3-16,26 13 2 15,10-3 5-15,33 14-1 16,9-3-4-16,22 8 1 16,7 5-2-16,-5 1-3 0,6 2 288 15</inkml:trace>
  <inkml:trace contextRef="#ctx0" brushRef="#br0" timeOffset="135466.0205">14799 11053 522 0,'1'-3'404'0,"0"0"-3"15,0-1-236-15,-1 3-69 16,0 0-4-16,0 0-7 16,0 1-5-16,0 0-5 15,0 0-7-15,0 0-16 16,-1 0-6-16,0 0-12 15,-2 6-5-15,-1 4-12 16,-20 34-3-16,13-23-7 16,-3-6-1-16,-1 1-3 15,4 1 0-15,-1-4-2 16,4 3 1-16,1-5-1 16,-2-3-1-16,11-5 0 15,-2-2-1-15,8-3-47 16,6-3-44-16</inkml:trace>
  <inkml:trace contextRef="#ctx0" brushRef="#br0" timeOffset="136398.7514">14465 11617 10 0,'-4'-4'6'0,"-10"-4"147"15,0 0 88-15,0 4 176 16,-1 2 12-16,-1 2-208 16,0-1-93-16,1-3-3 15,3 1-2-15,8-2-20 16,7 6-8-16,19-2-12 16,15-1 4-16,28 0-6 0,4-5-13 15,27 3-32-15,2 3-11 16,0 1-17-16,-4 2-3 15,-32 3-2-15,-10 2 2 16,-28 0-38-16,-6 4-40 16,-13-4-149-16,-8-2-174 15</inkml:trace>
  <inkml:trace contextRef="#ctx0" brushRef="#br0" timeOffset="136729.0463">14332 11736 984 0,'-4'-1'365'0,"4"0"-232"15,5-4-27-15,-5 4 32 16,30-6 12-16,64-4-6 16,-20 7-14-16,21 0-37 15,6 5-16-15,3 0-27 16,1 1-3-16,-23 3-8 16,-11-1-3-16,-31 0-4 15,-6-2-7-15,-17 1-7 0,-10-3-5 16,-3 1-59-16,-4 1 235 15</inkml:trace>
  <inkml:trace contextRef="#ctx0" brushRef="#br0" timeOffset="176278.1928">13665 16599 1300 0,'4'2'202'0,"5"-1"-167"16,14 1-24-16,21-5 11 15,16-1 13-15,35-1 33 16,9-3 22-16,29 5-14 16,6-7-5-16,8 5-30 15,6-1-15-15,2-5-7 0,-4 1-5 16,-7 2-7-1,-3 2-3-15,-11 3-1 0,-8 3-1 16,-25 1 0-16,-12 5 5 16,-30 3-53-16,-14-1-38 15,-24 1-117-15</inkml:trace>
  <inkml:trace contextRef="#ctx0" brushRef="#br0" timeOffset="176648.8173">13698 16752 1118 0,'-17'-2'289'16,"-9"-1"-218"-16,13 3-61 15,4 0-5-15,11 1 8 16,6-1 10-16,5 0 24 16,8 1 12-16,18 1 14 15,12 0-3-15,31 0-13 16,23 0-4-16,26-1-20 0,14 0-8 16,28-1-12-1,9 0-3-15,18-4 0 0,-2-3 0 16,-15-1-3-16,-11 0-2 15,-44 1 17-15,-20 1 3 16,-40 4 1-16,-21-1 1 16,-30 4-29-16,-11 6-40 15</inkml:trace>
  <inkml:trace contextRef="#ctx0" brushRef="#br0" timeOffset="202773.2928">14682 13628 758 0,'0'-3'302'0,"6"-5"-172"16,-5 1-78-16,-1-6-35 16,5 1 18-16,-5-1 22 15,1-1-15-15,-1-1 4 16,-5 1-17-16,-2 2-9 15,-3 2 2-15,1 0 1 16,-4-5 0-16,0 3-3 16,3-1-4-16,0 1-8 15,5 5-1-15,-7-7-3 16,1 2-2-16,-1 0 1 16,-5 0 7-16,1 6 6 15,-4 0 4-15,-4 6-4 16,1 0-6-16,0 1-6 0,-2 3-2 15,2 2 0-15,2-1 1 16,2-2 0-16,3-3 0 16,2-2-1-16,1 2-1 15,-5 0 0-15,0 4-1 16,-3 2 0-16,-4 1 0 16,3 5 0-16,2-1 0 15,1 3 0-15,1 0-1 0,3-3 1 16,2 1-1-16,0-3 0 15,2 2 3-15,0 1 0 16,-2 2 1-16,2 5-1 16,-1 2-1-16,-2-3-1 15,-1-3 1-15,0 1-1 16,0-2 0-16,3 0 0 16,0 0 0-16,3-2 0 15,1-3 0-15,2 5 10 16,0-1 2-16,-1 2 0 15,1 1-1-15,0 5-7 16,-1 3-2-16,2 1 1 16,-1 1-1-16,4-2 0 15,2 1 1-15,2-2 0 16,3 1 1-16,2-1 0 0,5 4 1 16,-1-3 0-1,3 0-2-15,1-3 0 0,0-4-1 16,3 0 0-16,1-1-1 15,1 0 0-15,2 1 0 16,-3-1 1-16,-2-4 1 16,-2-1 1-16,-3-4 0 15,7-1 2-15,3 1-1 16,0-5-1-16,6 2-1 16,-5-2-1-16,-1 0-1 0,0-1 1 15,-2 5-1-15,0-1 1 16,-3-2 1-16,1-3 1 15,-3-1-1-15,2-2 1 16,0-2 0-16,0 3-1 16,3-1-1-16,-2-1 0 15,4 3-1-15,-3-4 2 16,-2 2 0-16,-2-1-1 16,-5-3 2-16,-1 0-1 15,1 0 0-15,-1-2-2 16,-2 1 1-16,1 2-1 15,0-6 1-15,0 1-1 16,3 1 1-16,-2-4 1 16,-1 6 0-16,-6-7 2 15,-1-5-1-15,1 0 0 16,-1-4 1-16,3-4-2 16,1-1-1-16,0-4 1 0,-1-1-2 15,4 4 0-15,0-1 0 16,1 5-1-16,0-1 0 15,-9 2 2-15,-2 0 0 16,-11-2 1-16,-4 0 1 16,-3-2-13-16,-6-1-34 15</inkml:trace>
  <inkml:trace contextRef="#ctx0" brushRef="#br0" timeOffset="214273.227">13311 14156 882 0,'0'-3'365'0,"0"-2"-209"16,0 2-63-16,-1 3-40 15,0 0-10-15,0 0-16 16,0 0-2-16,-6 16 8 16,-6 39 3-16,21-17-2 0,5 5-5 15,11 16-9-15,7 6-2 16,12-1-3-16,8-2 1 15,11-16 11-15,7-7 5 16,3-8 5-16,-2-6-2 16,0-9-12-16,0-2-6 15,0-8-4-15,-2 3-3 16,-12-5-2-16,-14-4 1 16,-19 1 2-16,-4 3 0 0,-18-4 4 15,4 0 2-15,-10-1 2 16,4-1-1-16,0 1-4 15,-7-4-3-15,-5-9-3 16,-26-30-2-16,23 21-3 16,13 8-2-16,-11-1-1 15,-3 2-1-15,-2 7-2 16,-4-2 0-16,5 5 1 16,0 3 1-16,9 5 1 15,7 5 0-15,8 2-2 16,5 1 0-16,18-1 2 15,9 2 0-15,8 1 2 16,2-1 0-16,3-1-1 16,-6 1 0-16,-7-2 0 15,-3 1 0-15,-17 2-1 16,-5-2 1-16,-14 1 21 0,-7-1 12 16,-17-4 16-16,4 6 5 15,-13-2-7-15,6 6-7 16,9-1-3-16,-10-4-3 15,20 2-9-15,0-4-6 16,5-4-8-16,3-4 7 16,8-1-86-16,-7-4 100 15</inkml:trace>
  <inkml:trace contextRef="#ctx0" brushRef="#br0" timeOffset="214901.7053">12977 14143 556 0,'-7'2'448'16,"0"-2"-84"-16,8 3-230 16,10 4-35-16,22-1-7 15,7-5-2-15,24 1-5 16,7-3 3-16,16 0-15 15,5 5-2-15,-8-1-7 16,-5 4-12-16,-18 2-23 16,-19 0-9-16,-15 5 13 0,-4-1-48 15</inkml:trace>
  <inkml:trace contextRef="#ctx0" brushRef="#br0" timeOffset="225068.7542">14872 14728 1367 0,'-1'-1'219'0,"-3"1"-105"15,-2 2-12-15,5-2-29 16,0 0-15-16,-2 18-9 16,-38 36-7-16,28-22-13 15,-1-1-6-15,5 1-17 16,-1 0-3-16,4-7 3 16,2-1 2-16,2-10 4 15,2-7 7-15,-1-6 3 16,0-9-2-16,2-6-3 15,2-5-7-15,5-12-5 16,7-1-2-16,4-7-3 16,2 2 0-16,2 1 1 15,-4 3-1-15,-6 3 2 16,-3 0 1-16,-7 8-3 16,-1 5 6-16,-2 9 9 0,-1 5 2 15,1 7 3 1,-1 10-3-16,2 6-11 0,6 5 1 15,7 7-5-15,3 0 1 16,10 10-2-16,1 0 2 16,3 4 0-16,-2-5 0 15,-6-9 2-15,-9-7 1 16,-7-7 6-16,-1-2-12 16,-11-10-76-16,5-1-87 15</inkml:trace>
  <inkml:trace contextRef="#ctx0" brushRef="#br0" timeOffset="225220.3485">14763 14844 1566 0,'6'0'248'0,"10"-3"-161"16,9-1-27-16,19 1-21 15,4 1-10-15,9 4-28 16,-1 4-46-16</inkml:trace>
  <inkml:trace contextRef="#ctx0" brushRef="#br0" timeOffset="225625.2759">15384 14895 913 0,'0'-5'417'0,"-3"-7"-241"15,-1 1-45-15,-6 2-3 16,-4 0-10-16,-2 1-28 16,-6 2-20-16,-2 4-30 15,-2 4-13-15,5 11-24 16,0 2-4-16,9 11-1 16,8 0 2-16,4 1 8 15,11 4 5-15,10-6 2 16,5 2-1-16,9-9-3 15,-2-7-1-15,3-3-34 16,-1-1-44-16</inkml:trace>
  <inkml:trace contextRef="#ctx0" brushRef="#br0" timeOffset="225973.4968">15633 14986 654 0,'-2'-7'501'0,"2"-2"-192"0,-4-4-176 16,-1 2 0-16,-5 3-24 16,-5-2-1-16,-6 2-40 15,2 5-16-15,-4 0-28 16,-1 3-16-16,5 10-7 15,2 1-1-15,9 17 0 16,7 0 1-16,10-2 2 16,5 0 2-16,8-11 5 15,4-2 0-15,2-3 7 16,-4-8-1-16,-4-12 5 16,-5-3 2-16,-1-2 2 15,-7-2-2-15,-7 1-17 16,-11-4-28-16,-10 3-125 15</inkml:trace>
  <inkml:trace contextRef="#ctx0" brushRef="#br0" timeOffset="226506.6511">15874 14942 595 0,'-1'-7'396'0,"-4"-6"-35"15,-1 1-208-15,-7-2-46 16,-1 5 3-16,-4 6-28 15,-2 0-11-15,3 9-34 16,-2-1-18-16,8 4-17 0,4 2-2 16,8 3-2-16,10 7 0 15,9 0 8-15,3-1 8 16,-2-1 26-16,-3-4 12 16,-7-1 21-16,-8 0 13 15,-6-4-5-15,-7 1-8 16,-7 0-19-16,-4-4-10 15,-1-1-15-15,-3-11-2 0,9-2-59 16,3-5-42 0</inkml:trace>
  <inkml:trace contextRef="#ctx0" brushRef="#br0" timeOffset="227390.9113">16159 14622 859 0,'-4'-5'451'0,"4"-2"-234"16,-10-1-59-16,-5 9-13 15,0 2-7-15,-7 9-66 16,-1 9-23-16,6 16-31 16,-3 10-1-16,8 16 0 15,8 7-2-15,0-1-5 16,9 3-3-16,9-19-1 15,7-4 0-15,10-12-2 16,-4-10-4-16,9-4-69 16,-3-14-59-16</inkml:trace>
  <inkml:trace contextRef="#ctx0" brushRef="#br0" timeOffset="227795.3479">16236 14910 886 0,'-2'5'393'16,"-3"6"-214"-16,1 3-71 16,0 11 3-16,4 2-4 15,6 1-11-15,5 5-6 16,6-11-32-16,5-5-11 0,1-5-15 15,1-10 0-15,3-5-1 16,1-1-2-16,-4-11-2 16,-3-2-2-16,-14-13-4 15,-6-4 0-15,-15-6-6 16,-9-4-2-16,-10 5-6 16,-5 0 1-16,0 15 6 15,3 11 1-15,9 14-3 16,3 10-5-16,11 7-11 15,11 4-3-15,10-3 3 16,14 1 1-16,12-1 2 16,2-3 0-16,8 3-4 15,-4-3-19-15,-3-5-52 16,-8-3-46-16</inkml:trace>
  <inkml:trace contextRef="#ctx0" brushRef="#br0" timeOffset="228037.0628">16499 14701 1406 0,'6'-2'213'0,"3"-1"-87"0,12 8-73 16,1 7-2-1,8 10-24-15,-2 3 8 0,-11 17 31 16,-10 10 19-16,-17 12 21 15,-4 10-6-15,-7-7-39 16,-6-8-20-16,5-18-21 16,1-10-3-16,13-11 7 15,-2-10-27-15</inkml:trace>
  <inkml:trace contextRef="#ctx0" brushRef="#br0" timeOffset="235325.4691">16879 15054 819 0,'4'-9'394'0,"3"-7"-197"15,-1 4-96-15,-3 7-35 16,-1 5-13-16,-2 10-21 16,-4 5-7-16,-3 14 1 0,-4 2 3 15,1 9 4-15,7 10-3 16,3 2-8-16,8 11-1 16,9 7-2-16,6 0 2 15,11-1-2-15,-3-19-1 16,-1-12-2-16,-6-11 0 15,-16-17-1-15,1 3 2 16,-11-13 1-16,-10-3-1 0,5-2-3 16,-6 2-5-16,-5 4-9 15,1 3-2-15,-3 12-5 16,1 5 0-16,10 13 0 16,2 20-1-16,8 30 5 15,8 13 1-15,1 11 2 16,0-5 0-16,-15-10 5 15,-8-4 3-15,-10-1 21 16,-4-7 15-16,0-11 25 16,-2-10 6-16,-1-16-11 15,6-3-14-15,4-11-19 16,4-5-11-16,11-8-6 16,-4-7-10-16,9-11-67 15,4-5-59-15</inkml:trace>
  <inkml:trace contextRef="#ctx0" brushRef="#br0" timeOffset="235658.6371">17142 15674 1452 0,'5'4'179'0,"4"-2"-97"16,12 4-18-16,15 0 16 15,1-9 1-15,13 0-32 16,9 1-12-16,-1-3-18 15,-1 5-6-15,-13-2-8 16,-13 1 6-16,-5 2-58 16,-10 0-45-16,-10 1-115 15,-1 2-52-15</inkml:trace>
  <inkml:trace contextRef="#ctx0" brushRef="#br0" timeOffset="235969.8771">17326 15740 358 0,'-13'1'338'0,"-9"4"101"0,4-5-160 16,13 0-166-16,5-2-31 15,13-2-29-15,9 4-13 16,11-1-18-16,6-1-5 16,6-4-8-16,-2-2 1 15,-5-1-8-15,-5-1-5 16,-12 2-4-16,-6-2-2 15,-10 0 4-15,-2 1 2 0,4 4 0 16,6 0 3-16,6 6 10 16,7 4 4-16,-1 3 30 15,-3 5 14-15,-4 3 17 16,-10-2 12-16,-8 2-10 16,-3 0 0-16,-15-6-20 15,-3-1-14-15,-7-4-71 16,-1-3-38-16</inkml:trace>
  <inkml:trace contextRef="#ctx0" brushRef="#br0" timeOffset="236503.2506">13006 17400 1229 0,'0'-2'270'15,"0"-3"-138"-15,16 2-44 16,12 3-4-16,17 0 9 16,5 0-15-16,13 3-36 15,0 0-9-15,-3 2-10 0,1 3-4 16,-10-5-4-16,-7 1 2 15,-12-4-43-15,-3 0-36 16,-13 0-147-16</inkml:trace>
  <inkml:trace contextRef="#ctx0" brushRef="#br0" timeOffset="236838.7942">13091 17471 650 0,'-11'2'378'16,"-11"-2"-71"-16,14 1-191 16,5-2-39-16,16-3-10 15,12 6-12-15,15-2-17 16,1-3-9-16,13-1-14 16,0-2-5-16,3-3 1 15,1 1-4-15,-11-7-23 16,-6 0-17-16,-14-2-26 15,-8 2 4-15,-9 4 21 16,-3-2 11-16,-3 11 37 16,3 3 15-16,-2 10 27 15,4 5 26-15,0 9 8 16,0 5 10-16,-4-1-21 16,-5 1-15-16,-3-11-27 0,-8 0-11 15,3-6-41 1,-3-11-324-16</inkml:trace>
  <inkml:trace contextRef="#ctx0" brushRef="#br0" timeOffset="237409.5379">14028 17424 1383 0,'3'0'241'0,"4"3"-48"0,4 9-74 15,5 6-12-15,13 13-32 16,1 0-11-16,1 5-24 15,3 1-10-15,-10-6-13 16,1-2-4-16,2-11 1 16,-4-1-4-16,-4-11-57 15,-1-2-50-15</inkml:trace>
  <inkml:trace contextRef="#ctx0" brushRef="#br0" timeOffset="237768.2701">14288 17435 652 0,'0'1'477'0,"-5"-1"-152"0,-1 12-208 15,-6 5 4-15,-7 8-12 16,-1 11-6-16,-8 2-23 16,-1 0-19-16,-4-2-29 15,-1-5-10-15,5-9-12 16,4-4-1-16,15-4-1 15</inkml:trace>
  <inkml:trace contextRef="#ctx0" brushRef="#br0" timeOffset="238128.2811">14479 17503 1473 0,'8'-1'215'0,"13"1"-84"16,10 2-33-16,8 1-16 15,7 4-20-15,1-2-40 16,-1 2-5-16,-4-1-4 15,-7-2 5-15,-7 0-63 16,-11-4-54-16</inkml:trace>
  <inkml:trace contextRef="#ctx0" brushRef="#br0" timeOffset="238310.7956">14535 17626 1123 0,'9'3'338'16,"14"1"-200"-16,10-3-10 15,10-1-20-15,0 0-18 16,2 4-47-16,-3 4 4 16</inkml:trace>
  <inkml:trace contextRef="#ctx0" brushRef="#br0" timeOffset="238955.2855">15180 17373 1064 0,'1'-8'391'15,"-1"-3"-207"-15,0 7-29 16,-7 14-51-16,0 12-17 16,-2 17-36-16,-1 9-5 15,-2 7 6-15,4-2 3 16,1-5-14-16,-1-5-11 15,3-12-12-15,-4-9-3 0,6-15 4 16,-2-10 2-16,7-10-1 16,6-7-1-16,-6-12-14 15,5-5-20-15,2-17-50 16,-1-4-17-16,9-3-1 16,-5 29 22-1,-6 15 38-15,-1 1 12 0,14-23 4 16,-3 11 7-16,-8 27 17 15,-6 21 8-15,2 16 8 16,4 7 3-16,2 7-6 16,3 0-2-16,4-7-9 15,-1-3-1-15,3-7-7 16,-2-5-1-16,0-9 2 16,-3-3 1-16,-4-8-26 15,-8-2-32-15,-3-5-208 0</inkml:trace>
  <inkml:trace contextRef="#ctx0" brushRef="#br0" timeOffset="239101.8927">15089 17600 1249 0,'6'0'246'16,"13"1"-136"-16,7 3-40 15,13-1-21-15,5-1-2 0,3 3-17 16,1 2-28-16</inkml:trace>
  <inkml:trace contextRef="#ctx0" brushRef="#br0" timeOffset="239389.6217">15639 17588 996 0,'-6'-6'436'16,"-5"-4"-255"-16,-5 3-53 15,-2 4-8-15,-7 0-38 16,0 3-25-16,-1 6-27 16,1 3-5-16,10 3-1 15,2 1 3-15,13 2 5 0,5 0 0 16,11 3-12-16,5-1-4 15,7-2-4-15,1 0-2 16,-1-6-21-16,3 2-35 16,0-8-194-16</inkml:trace>
  <inkml:trace contextRef="#ctx0" brushRef="#br0" timeOffset="239728.7256">15856 17648 752 0,'-3'-3'512'0,"-9"-5"-228"15,-3-2-124-15,-7 3-47 16,-4-4-12-16,0 4-50 16,1-1-16-16,4 6-12 15,1 5-3-15,8 5-10 16,4 6 0-16,6 2-5 16,-1-4 1-16,10 0 5 15,5 0 3-15,12-5 5 16,9 2 0-16,2-9-3 15,-2-3-4-15,-1-6-2 16,-1-3-1-16,-1-1 12 16,0 4 14-16,-2 4 19 15,-4 3 7-15,-5 9-8 16,-2 3-10-16,-11 4-17 0,-4 0-4 16,-4-3-7-16,-5 0-1 15,-5-3-2-15,-4-1 0 16,-3-4-39-16,-4-2 2 15</inkml:trace>
  <inkml:trace contextRef="#ctx0" brushRef="#br0" timeOffset="240224.0492">16424 17249 1410 0,'-16'7'239'0,"-8"5"-46"16,-11 18-79-16,-2 11-11 16,0 24-22-16,2 8-10 15,7 6-19-15,10-1-15 0,11-13-20 16,8-8-4-16,17-3-2 16,3-6 0-16,11-8 3 15,5-4-16-15,2-20-93 16,3-7-97-16</inkml:trace>
  <inkml:trace contextRef="#ctx0" brushRef="#br0" timeOffset="240671.8466">16479 17626 1187 0,'-4'4'293'0,"-8"4"-165"15,4 4-27-15,4 9-27 0,-1-4-4 16,8 4-22-16,8 1-8 16,4-6-8-16,3-2 1 15,2-8-3-15,-3-4-2 16,0-6-7-16,-4-6-2 15,0-2-4-15,-2-4 0 16,-4-4-5-16,1 0-2 0,-4 2-3 16,-4 3-5-16,-1 7-5 15,-5 6-3-15,0 5-1 16,2 3 0-16,4 6 4 16,2 2 2-16,2 0 0 15,1 1 3-15,4-3 9 16,0-1 10-16,9-3 13 15,5-2 5-15,-1-6-3 16,0-7-6-16,-5-1-9 16,-3-6-2-16,-4 0-2 15,-2 3-20-15,-5-2-76 16,-2 5-61-16</inkml:trace>
  <inkml:trace contextRef="#ctx0" brushRef="#br0" timeOffset="240898.2369">16802 17415 1358 0,'7'-6'250'0,"8"0"-49"0,0 1-31 15,1 12-75-15,0 9-15 16,-3 8-12-16,-4 6-1 16,-9 6-6-16,-2 1-11 15,-6 5-26-15,-1-1-9 16,3-2-7-16,1-3-2 15,5-9 2-15,4-4 1 16,5-9-2-16,5-2 1 0,7-9-41 16,1-2-27-1</inkml:trace>
  <inkml:trace contextRef="#ctx0" brushRef="#br0" timeOffset="241047.8352">16773 17624 1523 0,'12'2'230'0,"10"-2"-135"15,10 5-42-15,11 1-4 16,3-4-39-16</inkml:trace>
  <inkml:trace contextRef="#ctx0" brushRef="#br0" timeOffset="241394.5606">17177 17567 1342 0,'2'0'249'16,"-2"-1"-65"-16,5 16-77 16,-3-1-16-16,4 13-21 15,3 5-8-15,-1-2-5 16,3 2-11-16,-3-5-19 15,0-5-7-15,-3-9 0 16,-2-5-15-16,-6-6-109 16,-2-4-111-16</inkml:trace>
  <inkml:trace contextRef="#ctx0" brushRef="#br0" timeOffset="241503.153">17073 17682 1481 0,'6'0'243'0,"9"1"-94"15,7 2-31-15,17-1-65 0,5-2-14 16,10 2-63-16</inkml:trace>
  <inkml:trace contextRef="#ctx0" brushRef="#br0" timeOffset="242050.3169">17646 17595 1240 0,'-10'-1'277'0,"-16"-6"-139"16,3 4-14-16,-5 5-36 15,0 4-27-15,5 5-41 16,-7 1-13-16,16 7-3 0,1 0 0 15,13 3 4-15,6 1 3 16,7-5 4-16,8-2 1 16,-3-7 0-16,3-5-1 15,1-4 0-15,-5-4-2 16,1-5-5-16,0-1-5 16,-13-3-6-16,1 1-1 15,-9 1-4-15,-1 4 1 16,-6 6 0-16,2 5 6 0,2 12 9 15,1 3 6-15,5 9 7 16,4 3-2-16,4 4-3 16,-1 3-2-16,-1 1-2 15,-5-6 3-15,0-7-55 16,4-7-47-16</inkml:trace>
  <inkml:trace contextRef="#ctx0" brushRef="#br0" timeOffset="242319.5971">17665 17203 1441 0,'11'5'222'0,"10"3"-19"16,10 30-107-16,7 15-5 15,4 22 16-15,-1 10-14 16,-12-3-18-16,-11-5-9 16,-22-9-20-16,-17-11-9 15,-8-3-14-15,-1-6-4 16,8-15-3-16,6-7-1 0,3-19-25 16,3-10-19-16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10/11/2020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12</a:t>
            </a:fld>
            <a:endParaRPr lang="el-GR"/>
          </a:p>
        </p:txBody>
      </p:sp>
    </p:spTree>
    <p:extLst>
      <p:ext uri="{BB962C8B-B14F-4D97-AF65-F5344CB8AC3E}">
        <p14:creationId xmlns:p14="http://schemas.microsoft.com/office/powerpoint/2010/main" val="421860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13</a:t>
            </a:fld>
            <a:endParaRPr lang="el-GR"/>
          </a:p>
        </p:txBody>
      </p:sp>
    </p:spTree>
    <p:extLst>
      <p:ext uri="{BB962C8B-B14F-4D97-AF65-F5344CB8AC3E}">
        <p14:creationId xmlns:p14="http://schemas.microsoft.com/office/powerpoint/2010/main" val="416904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114276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15</a:t>
            </a:fld>
            <a:endParaRPr lang="el-GR"/>
          </a:p>
        </p:txBody>
      </p:sp>
    </p:spTree>
    <p:extLst>
      <p:ext uri="{BB962C8B-B14F-4D97-AF65-F5344CB8AC3E}">
        <p14:creationId xmlns:p14="http://schemas.microsoft.com/office/powerpoint/2010/main" val="254188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167395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81209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11/10/2020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25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42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25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7491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00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323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807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00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11/10/2020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181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customXml" Target="../ink/ink9.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NUL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customXml" Target="../ink/ink4.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5.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customXml" Target="../ink/ink6.xml"/></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Ribbon 6"/>
          <p:cNvSpPr/>
          <p:nvPr/>
        </p:nvSpPr>
        <p:spPr>
          <a:xfrm>
            <a:off x="1485900" y="152400"/>
            <a:ext cx="6172200" cy="1371600"/>
          </a:xfrm>
          <a:prstGeom prst="ribbon2">
            <a:avLst>
              <a:gd name="adj1" fmla="val 19136"/>
              <a:gd name="adj2"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Η διάλεξη θα ξεκινήσει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στις 1</a:t>
            </a:r>
            <a:r>
              <a:rPr lang="en-US" sz="2800" dirty="0">
                <a:solidFill>
                  <a:prstClr val="white"/>
                </a:solidFill>
                <a:latin typeface="Calibri" panose="020F0502020204030204"/>
              </a:rPr>
              <a:t>0</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lang="en-US" sz="2800" noProof="0" dirty="0" smtClean="0">
                <a:solidFill>
                  <a:prstClr val="white"/>
                </a:solidFill>
                <a:latin typeface="Calibri" panose="020F0502020204030204"/>
              </a:rPr>
              <a:t>1</a:t>
            </a:r>
            <a:r>
              <a:rPr lang="en-US" sz="2800" noProof="0" dirty="0">
                <a:solidFill>
                  <a:prstClr val="white"/>
                </a:solidFill>
                <a:latin typeface="Calibri" panose="020F0502020204030204"/>
              </a:rPr>
              <a:t>5</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ακριβώς</a:t>
            </a:r>
            <a:endPar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507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19878" cy="4348445"/>
              </a:xfrm>
            </p:spPr>
            <p:txBody>
              <a:bodyPr/>
              <a:lstStyle/>
              <a:p>
                <a:r>
                  <a:rPr lang="el-GR" b="1" dirty="0" smtClean="0"/>
                  <a:t>Παράδειγμα:</a:t>
                </a:r>
              </a:p>
              <a:p>
                <a:r>
                  <a:rPr lang="el-GR" sz="2000" dirty="0" smtClean="0"/>
                  <a:t>Πολλά ψηλά κτήρια έχουν αποσβεστήρες μάζας, οι οποίοι είναι συσκευές που εμποδίζουν το κτήριο να ταλαντωθεί από τη δύναμη του ανέμου. Έστω ότι η συσκευή έχει μάζα </a:t>
                </a:r>
                <a14:m>
                  <m:oMath xmlns:m="http://schemas.openxmlformats.org/officeDocument/2006/math">
                    <m:r>
                      <a:rPr lang="en-US" sz="2000" i="1" dirty="0" smtClean="0">
                        <a:latin typeface="Cambria Math" panose="02040503050406030204" pitchFamily="18" charset="0"/>
                      </a:rPr>
                      <m:t>𝑚</m:t>
                    </m:r>
                    <m:r>
                      <a:rPr lang="en-US" sz="2000" i="1" dirty="0" smtClean="0">
                        <a:latin typeface="Cambria Math" panose="02040503050406030204" pitchFamily="18" charset="0"/>
                      </a:rPr>
                      <m:t> = 2.72 </m:t>
                    </m:r>
                    <m:r>
                      <a:rPr lang="en-US" sz="2000" i="1" dirty="0" smtClean="0">
                        <a:latin typeface="Cambria Math" panose="02040503050406030204" pitchFamily="18" charset="0"/>
                      </a:rPr>
                      <m:t>𝑥</m:t>
                    </m:r>
                    <m:r>
                      <a:rPr lang="en-US" sz="200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10</m:t>
                        </m:r>
                      </m:e>
                      <m:sup>
                        <m:r>
                          <a:rPr lang="en-US" sz="2000" i="1" dirty="0" smtClean="0">
                            <a:latin typeface="Cambria Math" panose="02040503050406030204" pitchFamily="18" charset="0"/>
                          </a:rPr>
                          <m:t>5</m:t>
                        </m:r>
                      </m:sup>
                    </m:sSup>
                    <m:r>
                      <a:rPr lang="en-US" sz="2000" i="1" dirty="0" smtClean="0">
                        <a:latin typeface="Cambria Math" panose="02040503050406030204" pitchFamily="18" charset="0"/>
                      </a:rPr>
                      <m:t> </m:t>
                    </m:r>
                  </m:oMath>
                </a14:m>
                <a:r>
                  <a:rPr lang="en-US" sz="2000" dirty="0" smtClean="0"/>
                  <a:t>kg </a:t>
                </a:r>
                <a:r>
                  <a:rPr lang="el-GR" sz="2000" dirty="0" smtClean="0"/>
                  <a:t>και έχει σχεδιαστεί να ταλαντώνεται σε συχνότητα </a:t>
                </a:r>
                <a14:m>
                  <m:oMath xmlns:m="http://schemas.openxmlformats.org/officeDocument/2006/math">
                    <m:r>
                      <a:rPr lang="en-US" sz="2000" i="1" dirty="0" smtClean="0">
                        <a:latin typeface="Cambria Math" panose="02040503050406030204" pitchFamily="18" charset="0"/>
                      </a:rPr>
                      <m:t>𝑓</m:t>
                    </m:r>
                    <m:r>
                      <a:rPr lang="en-US" sz="2000" i="1" dirty="0" smtClean="0">
                        <a:latin typeface="Cambria Math" panose="02040503050406030204" pitchFamily="18" charset="0"/>
                      </a:rPr>
                      <m:t> = 10.0 </m:t>
                    </m:r>
                    <m:r>
                      <m:rPr>
                        <m:sty m:val="p"/>
                      </m:rPr>
                      <a:rPr lang="en-US" sz="2000" i="0" dirty="0" smtClean="0">
                        <a:latin typeface="Cambria Math" panose="02040503050406030204" pitchFamily="18" charset="0"/>
                      </a:rPr>
                      <m:t>Hz</m:t>
                    </m:r>
                  </m:oMath>
                </a14:m>
                <a:r>
                  <a:rPr lang="en-US" sz="2000" dirty="0" smtClean="0"/>
                  <a:t>, </a:t>
                </a:r>
                <a:r>
                  <a:rPr lang="el-GR" sz="2000" dirty="0" smtClean="0"/>
                  <a:t>με πλάτος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 = 0.2</m:t>
                    </m:r>
                  </m:oMath>
                </a14:m>
                <a:r>
                  <a:rPr lang="en-US" sz="2000" dirty="0" smtClean="0"/>
                  <a:t> m.</a:t>
                </a:r>
                <a:endParaRPr lang="el-GR" sz="2000" dirty="0"/>
              </a:p>
              <a:p>
                <a:pPr lvl="1"/>
                <a:r>
                  <a:rPr lang="el-GR" sz="1800" dirty="0"/>
                  <a:t>Α) Βρείτε την </a:t>
                </a:r>
                <a:r>
                  <a:rPr lang="el-GR" sz="1800" dirty="0" smtClean="0"/>
                  <a:t>ολική μηχανική ενέργεια του συστήματος.</a:t>
                </a:r>
                <a:endParaRPr lang="el-GR" sz="1800" dirty="0"/>
              </a:p>
              <a:p>
                <a:pPr lvl="1"/>
                <a:r>
                  <a:rPr lang="el-GR" sz="1800" dirty="0"/>
                  <a:t>Β) </a:t>
                </a:r>
                <a:r>
                  <a:rPr lang="el-GR" sz="1800" dirty="0" smtClean="0"/>
                  <a:t>Ποια είναι η ταχύτητα του σώματος όταν περνά από το σημείο ισορροπίας?</a:t>
                </a: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9878" cy="4348445"/>
              </a:xfrm>
              <a:blipFill rotWithShape="0">
                <a:blip r:embed="rId2"/>
                <a:stretch>
                  <a:fillRect t="-1122" r="-1540"/>
                </a:stretch>
              </a:blipFill>
            </p:spPr>
            <p:txBody>
              <a:bodyPr/>
              <a:lstStyle/>
              <a:p>
                <a:r>
                  <a:rPr lang="el-GR">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3" y="4038600"/>
            <a:ext cx="3609975" cy="2403604"/>
          </a:xfrm>
          <a:prstGeom prst="rect">
            <a:avLst/>
          </a:prstGeom>
          <a:ln>
            <a:noFill/>
          </a:ln>
          <a:effectLst>
            <a:softEdge rad="112500"/>
          </a:effectLst>
        </p:spPr>
      </p:pic>
    </p:spTree>
    <p:extLst>
      <p:ext uri="{BB962C8B-B14F-4D97-AF65-F5344CB8AC3E}">
        <p14:creationId xmlns:p14="http://schemas.microsoft.com/office/powerpoint/2010/main" val="1667762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19878" cy="4348445"/>
              </a:xfrm>
            </p:spPr>
            <p:txBody>
              <a:bodyPr/>
              <a:lstStyle/>
              <a:p>
                <a:r>
                  <a:rPr lang="el-GR" b="1" dirty="0" smtClean="0"/>
                  <a:t>Παράδειγμα – Λύση:</a:t>
                </a:r>
              </a:p>
              <a:p>
                <a:pPr lvl="1"/>
                <a:r>
                  <a:rPr lang="el-GR" sz="1600" dirty="0" smtClean="0"/>
                  <a:t>Συσκευή μάζας </a:t>
                </a:r>
                <a14:m>
                  <m:oMath xmlns:m="http://schemas.openxmlformats.org/officeDocument/2006/math">
                    <m:r>
                      <a:rPr lang="en-US" sz="1600" i="1" dirty="0" smtClean="0">
                        <a:latin typeface="Cambria Math" panose="02040503050406030204" pitchFamily="18" charset="0"/>
                      </a:rPr>
                      <m:t>𝑚</m:t>
                    </m:r>
                    <m:r>
                      <a:rPr lang="en-US" sz="1600" i="1" dirty="0" smtClean="0">
                        <a:latin typeface="Cambria Math" panose="02040503050406030204" pitchFamily="18" charset="0"/>
                      </a:rPr>
                      <m:t>=2.72 </m:t>
                    </m:r>
                    <m:r>
                      <a:rPr lang="en-US" sz="1600" i="1" dirty="0" smtClean="0">
                        <a:latin typeface="Cambria Math" panose="02040503050406030204" pitchFamily="18" charset="0"/>
                      </a:rPr>
                      <m:t>𝑥</m:t>
                    </m:r>
                    <m:r>
                      <a:rPr lang="en-US" sz="1600" i="1" dirty="0" smtClean="0">
                        <a:latin typeface="Cambria Math" panose="02040503050406030204" pitchFamily="18" charset="0"/>
                      </a:rPr>
                      <m:t> </m:t>
                    </m:r>
                    <m:sSup>
                      <m:sSupPr>
                        <m:ctrlPr>
                          <a:rPr lang="en-US" sz="1600" b="0" i="1" dirty="0" smtClean="0">
                            <a:latin typeface="Cambria Math" panose="02040503050406030204" pitchFamily="18" charset="0"/>
                          </a:rPr>
                        </m:ctrlPr>
                      </m:sSupPr>
                      <m:e>
                        <m:r>
                          <a:rPr lang="en-US" sz="1600" i="1" dirty="0" smtClean="0">
                            <a:latin typeface="Cambria Math" panose="02040503050406030204" pitchFamily="18" charset="0"/>
                          </a:rPr>
                          <m:t>10</m:t>
                        </m:r>
                      </m:e>
                      <m:sup>
                        <m:r>
                          <a:rPr lang="en-US" sz="1600" i="1" dirty="0" smtClean="0">
                            <a:latin typeface="Cambria Math" panose="02040503050406030204" pitchFamily="18" charset="0"/>
                          </a:rPr>
                          <m:t>5</m:t>
                        </m:r>
                      </m:sup>
                    </m:sSup>
                    <m:r>
                      <a:rPr lang="en-US" sz="1600" i="1" dirty="0" smtClean="0">
                        <a:latin typeface="Cambria Math" panose="02040503050406030204" pitchFamily="18" charset="0"/>
                      </a:rPr>
                      <m:t> </m:t>
                    </m:r>
                  </m:oMath>
                </a14:m>
                <a:r>
                  <a:rPr lang="en-US" sz="1600" dirty="0" smtClean="0"/>
                  <a:t>kg</a:t>
                </a:r>
                <a:r>
                  <a:rPr lang="el-GR" sz="1600" dirty="0" smtClean="0"/>
                  <a:t>, ταλαντώνεται σε συχνότητα </a:t>
                </a:r>
                <a14:m>
                  <m:oMath xmlns:m="http://schemas.openxmlformats.org/officeDocument/2006/math">
                    <m:r>
                      <a:rPr lang="en-US" sz="1600" i="1" dirty="0" smtClean="0">
                        <a:latin typeface="Cambria Math" panose="02040503050406030204" pitchFamily="18" charset="0"/>
                      </a:rPr>
                      <m:t>𝑓</m:t>
                    </m:r>
                    <m:r>
                      <a:rPr lang="en-US" sz="1600" i="1" dirty="0" smtClean="0">
                        <a:latin typeface="Cambria Math" panose="02040503050406030204" pitchFamily="18" charset="0"/>
                      </a:rPr>
                      <m:t>=10</m:t>
                    </m:r>
                  </m:oMath>
                </a14:m>
                <a:r>
                  <a:rPr lang="en-US" sz="1600" dirty="0" smtClean="0"/>
                  <a:t> Hz, </a:t>
                </a:r>
                <a:r>
                  <a:rPr lang="el-GR" sz="1600" dirty="0" smtClean="0"/>
                  <a:t>με πλάτος </a:t>
                </a:r>
                <a14:m>
                  <m:oMath xmlns:m="http://schemas.openxmlformats.org/officeDocument/2006/math">
                    <m:r>
                      <a:rPr lang="en-US" sz="1600" i="1" dirty="0" smtClean="0">
                        <a:latin typeface="Cambria Math" panose="02040503050406030204" pitchFamily="18" charset="0"/>
                      </a:rPr>
                      <m:t>𝐴</m:t>
                    </m:r>
                    <m:r>
                      <a:rPr lang="en-US" sz="1600" i="1" dirty="0" smtClean="0">
                        <a:latin typeface="Cambria Math" panose="02040503050406030204" pitchFamily="18" charset="0"/>
                      </a:rPr>
                      <m:t>=0.2 </m:t>
                    </m:r>
                  </m:oMath>
                </a14:m>
                <a:r>
                  <a:rPr lang="en-US" sz="1600" dirty="0" smtClean="0"/>
                  <a:t>m.</a:t>
                </a:r>
                <a:endParaRPr lang="el-GR" sz="1600" dirty="0"/>
              </a:p>
              <a:p>
                <a:pPr lvl="2"/>
                <a:r>
                  <a:rPr lang="el-GR" sz="1400" dirty="0"/>
                  <a:t>Α) Βρείτε την </a:t>
                </a:r>
                <a:r>
                  <a:rPr lang="el-GR" sz="1400" dirty="0" smtClean="0"/>
                  <a:t>ολική μηχανική ενέργεια του συστήματος.</a:t>
                </a:r>
                <a:endParaRPr lang="el-GR" sz="1400" dirty="0"/>
              </a:p>
              <a:p>
                <a:pPr lvl="2"/>
                <a:r>
                  <a:rPr lang="el-GR" sz="1400" dirty="0"/>
                  <a:t>Β) </a:t>
                </a:r>
                <a:r>
                  <a:rPr lang="el-GR" sz="1400" dirty="0" smtClean="0"/>
                  <a:t>Ποια είναι η ταχύτητα του σώματος όταν περνά από το σημείο ισορροπίας?</a:t>
                </a:r>
                <a:endParaRPr lang="el-GR"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9878" cy="4348445"/>
              </a:xfrm>
              <a:blipFill rotWithShape="0">
                <a:blip r:embed="rId2"/>
                <a:stretch>
                  <a:fillRect t="-1122"/>
                </a:stretch>
              </a:blipFill>
            </p:spPr>
            <p:txBody>
              <a:bodyPr/>
              <a:lstStyle/>
              <a:p>
                <a:r>
                  <a:rPr lang="el-GR">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846140"/>
            <a:ext cx="2397128" cy="1596063"/>
          </a:xfrm>
          <a:prstGeom prst="rect">
            <a:avLst/>
          </a:prstGeom>
          <a:ln>
            <a:noFill/>
          </a:ln>
          <a:effectLst>
            <a:softEdge rad="112500"/>
          </a:effec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537480" y="2902680"/>
              <a:ext cx="8585280" cy="3496680"/>
            </p14:xfrm>
          </p:contentPart>
        </mc:Choice>
        <mc:Fallback>
          <p:pic>
            <p:nvPicPr>
              <p:cNvPr id="4" name="Ink 3"/>
              <p:cNvPicPr/>
              <p:nvPr/>
            </p:nvPicPr>
            <p:blipFill>
              <a:blip r:embed="rId5"/>
              <a:stretch>
                <a:fillRect/>
              </a:stretch>
            </p:blipFill>
            <p:spPr>
              <a:xfrm>
                <a:off x="530280" y="2893680"/>
                <a:ext cx="8601480" cy="3516480"/>
              </a:xfrm>
              <a:prstGeom prst="rect">
                <a:avLst/>
              </a:prstGeom>
            </p:spPr>
          </p:pic>
        </mc:Fallback>
      </mc:AlternateContent>
    </p:spTree>
    <p:extLst>
      <p:ext uri="{BB962C8B-B14F-4D97-AF65-F5344CB8AC3E}">
        <p14:creationId xmlns:p14="http://schemas.microsoft.com/office/powerpoint/2010/main" val="213505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555" y="1465715"/>
            <a:ext cx="2179721" cy="50352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71" y="2209800"/>
            <a:ext cx="5358173" cy="4067175"/>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Σχέση απλής αρμονικής ταλάντωσης </a:t>
            </a:r>
            <a:br>
              <a:rPr lang="el-GR" b="1" dirty="0" smtClean="0"/>
            </a:br>
            <a:r>
              <a:rPr lang="el-GR" b="1" dirty="0" smtClean="0"/>
              <a:t>με ομαλή κυκλική κίνηση</a:t>
            </a:r>
            <a:endParaRPr lang="el-GR" b="1" dirty="0"/>
          </a:p>
        </p:txBody>
      </p:sp>
      <p:sp>
        <p:nvSpPr>
          <p:cNvPr id="6" name="Right Arrow 5"/>
          <p:cNvSpPr/>
          <p:nvPr/>
        </p:nvSpPr>
        <p:spPr>
          <a:xfrm rot="10800000">
            <a:off x="5867400" y="44958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2210040" y="3747240"/>
              <a:ext cx="5410440" cy="2720880"/>
            </p14:xfrm>
          </p:contentPart>
        </mc:Choice>
        <mc:Fallback>
          <p:pic>
            <p:nvPicPr>
              <p:cNvPr id="7" name="Ink 6"/>
              <p:cNvPicPr/>
              <p:nvPr/>
            </p:nvPicPr>
            <p:blipFill>
              <a:blip r:embed="rId6"/>
              <a:stretch>
                <a:fillRect/>
              </a:stretch>
            </p:blipFill>
            <p:spPr>
              <a:xfrm>
                <a:off x="2197800" y="3734640"/>
                <a:ext cx="5425560" cy="2742840"/>
              </a:xfrm>
              <a:prstGeom prst="rect">
                <a:avLst/>
              </a:prstGeom>
            </p:spPr>
          </p:pic>
        </mc:Fallback>
      </mc:AlternateContent>
    </p:spTree>
    <p:extLst>
      <p:ext uri="{BB962C8B-B14F-4D97-AF65-F5344CB8AC3E}">
        <p14:creationId xmlns:p14="http://schemas.microsoft.com/office/powerpoint/2010/main" val="23292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948450" cy="661308"/>
          </a:xfrm>
        </p:spPr>
        <p:txBody>
          <a:bodyPr>
            <a:normAutofit fontScale="90000"/>
          </a:bodyPr>
          <a:lstStyle/>
          <a:p>
            <a:r>
              <a:rPr lang="el-GR" dirty="0" smtClean="0"/>
              <a:t>Απλή Αρμονική Ταλάντωση</a:t>
            </a:r>
            <a:endParaRPr lang="el-GR" sz="4400" dirty="0"/>
          </a:p>
        </p:txBody>
      </p:sp>
      <p:sp>
        <p:nvSpPr>
          <p:cNvPr id="3" name="Content Placeholder 2"/>
          <p:cNvSpPr>
            <a:spLocks noGrp="1"/>
          </p:cNvSpPr>
          <p:nvPr>
            <p:ph idx="1"/>
          </p:nvPr>
        </p:nvSpPr>
        <p:spPr>
          <a:xfrm>
            <a:off x="738350" y="1371601"/>
            <a:ext cx="7948450" cy="4469120"/>
          </a:xfrm>
        </p:spPr>
        <p:txBody>
          <a:bodyPr>
            <a:normAutofit/>
          </a:bodyPr>
          <a:lstStyle/>
          <a:p>
            <a:r>
              <a:rPr lang="el-GR" sz="2000" b="1" dirty="0" smtClean="0"/>
              <a:t>Σχέση απλής αρμονικής ταλάντωσης με ομαλή κυκλική κίνηση</a:t>
            </a:r>
            <a:endParaRPr lang="el-GR" sz="2000" b="1" dirty="0"/>
          </a:p>
        </p:txBody>
      </p:sp>
      <p:pic>
        <p:nvPicPr>
          <p:cNvPr id="7" name="Picture 6"/>
          <p:cNvPicPr>
            <a:picLocks noChangeAspect="1"/>
          </p:cNvPicPr>
          <p:nvPr/>
        </p:nvPicPr>
        <p:blipFill rotWithShape="1">
          <a:blip r:embed="rId3"/>
          <a:srcRect r="65517" b="22907"/>
          <a:stretch/>
        </p:blipFill>
        <p:spPr>
          <a:xfrm>
            <a:off x="1219200" y="1779759"/>
            <a:ext cx="2286000" cy="4700032"/>
          </a:xfrm>
          <a:prstGeom prst="rect">
            <a:avLst/>
          </a:prstGeom>
        </p:spPr>
      </p:pic>
      <p:pic>
        <p:nvPicPr>
          <p:cNvPr id="5" name="Picture 4"/>
          <p:cNvPicPr>
            <a:picLocks noChangeAspect="1"/>
          </p:cNvPicPr>
          <p:nvPr/>
        </p:nvPicPr>
        <p:blipFill rotWithShape="1">
          <a:blip r:embed="rId3"/>
          <a:srcRect l="34483" r="33333" b="22907"/>
          <a:stretch/>
        </p:blipFill>
        <p:spPr>
          <a:xfrm>
            <a:off x="3505200" y="1779759"/>
            <a:ext cx="2133600" cy="4700032"/>
          </a:xfrm>
          <a:prstGeom prst="rect">
            <a:avLst/>
          </a:prstGeom>
        </p:spPr>
      </p:pic>
      <p:pic>
        <p:nvPicPr>
          <p:cNvPr id="6" name="Picture 5"/>
          <p:cNvPicPr>
            <a:picLocks noChangeAspect="1"/>
          </p:cNvPicPr>
          <p:nvPr/>
        </p:nvPicPr>
        <p:blipFill rotWithShape="1">
          <a:blip r:embed="rId3"/>
          <a:srcRect l="66667" b="22907"/>
          <a:stretch/>
        </p:blipFill>
        <p:spPr>
          <a:xfrm>
            <a:off x="5638800" y="1779759"/>
            <a:ext cx="2209800" cy="4700032"/>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1415880" y="6014520"/>
              <a:ext cx="360" cy="360"/>
            </p14:xfrm>
          </p:contentPart>
        </mc:Choice>
        <mc:Fallback>
          <p:pic>
            <p:nvPicPr>
              <p:cNvPr id="4" name="Ink 3"/>
              <p:cNvPicPr/>
              <p:nvPr/>
            </p:nvPicPr>
            <p:blipFill>
              <a:blip r:embed="rId5"/>
              <a:stretch>
                <a:fillRect/>
              </a:stretch>
            </p:blipFill>
            <p:spPr>
              <a:xfrm>
                <a:off x="1411560" y="6010200"/>
                <a:ext cx="9000" cy="9000"/>
              </a:xfrm>
              <a:prstGeom prst="rect">
                <a:avLst/>
              </a:prstGeom>
            </p:spPr>
          </p:pic>
        </mc:Fallback>
      </mc:AlternateContent>
    </p:spTree>
    <p:extLst>
      <p:ext uri="{BB962C8B-B14F-4D97-AF65-F5344CB8AC3E}">
        <p14:creationId xmlns:p14="http://schemas.microsoft.com/office/powerpoint/2010/main" val="196684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948450" cy="661308"/>
          </a:xfrm>
        </p:spPr>
        <p:txBody>
          <a:bodyPr>
            <a:normAutofit fontScale="90000"/>
          </a:bodyPr>
          <a:lstStyle/>
          <a:p>
            <a:r>
              <a:rPr lang="el-GR" dirty="0" smtClean="0"/>
              <a:t>Απλή Αρμονική Ταλάντωση</a:t>
            </a:r>
            <a:endParaRPr lang="el-GR" sz="4400" dirty="0"/>
          </a:p>
        </p:txBody>
      </p:sp>
      <p:sp>
        <p:nvSpPr>
          <p:cNvPr id="3" name="Content Placeholder 2"/>
          <p:cNvSpPr>
            <a:spLocks noGrp="1"/>
          </p:cNvSpPr>
          <p:nvPr>
            <p:ph idx="1"/>
          </p:nvPr>
        </p:nvSpPr>
        <p:spPr>
          <a:xfrm>
            <a:off x="738350" y="1371601"/>
            <a:ext cx="7948450" cy="4469120"/>
          </a:xfrm>
        </p:spPr>
        <p:txBody>
          <a:bodyPr>
            <a:normAutofit/>
          </a:bodyPr>
          <a:lstStyle/>
          <a:p>
            <a:r>
              <a:rPr lang="el-GR" sz="2000" b="1" dirty="0" smtClean="0"/>
              <a:t>Σχέση απλής αρμονικής ταλάντωσης με ομαλή κυκλική κίνηση</a:t>
            </a:r>
            <a:endParaRPr lang="el-GR" sz="2000" b="1" dirty="0"/>
          </a:p>
        </p:txBody>
      </p:sp>
      <p:grpSp>
        <p:nvGrpSpPr>
          <p:cNvPr id="11" name="Group 10"/>
          <p:cNvGrpSpPr/>
          <p:nvPr/>
        </p:nvGrpSpPr>
        <p:grpSpPr>
          <a:xfrm>
            <a:off x="738350" y="2362200"/>
            <a:ext cx="7800000" cy="3133333"/>
            <a:chOff x="738350" y="2362200"/>
            <a:chExt cx="7800000" cy="3133333"/>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50" y="2362200"/>
              <a:ext cx="7800000" cy="3133333"/>
            </a:xfrm>
            <a:prstGeom prst="rect">
              <a:avLst/>
            </a:prstGeom>
          </p:spPr>
        </p:pic>
        <p:cxnSp>
          <p:nvCxnSpPr>
            <p:cNvPr id="10" name="Straight Arrow Connector 9"/>
            <p:cNvCxnSpPr/>
            <p:nvPr/>
          </p:nvCxnSpPr>
          <p:spPr>
            <a:xfrm>
              <a:off x="1981200" y="3928866"/>
              <a:ext cx="609600" cy="0"/>
            </a:xfrm>
            <a:prstGeom prst="straightConnector1">
              <a:avLst/>
            </a:prstGeom>
            <a:ln w="44450">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309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385180"/>
            <a:ext cx="8177050" cy="4348445"/>
          </a:xfrm>
        </p:spPr>
        <p:txBody>
          <a:bodyPr>
            <a:normAutofit/>
          </a:bodyPr>
          <a:lstStyle/>
          <a:p>
            <a:r>
              <a:rPr lang="el-GR" sz="2000" b="1" dirty="0" smtClean="0"/>
              <a:t>Σχέση απλής αρμονικής ταλάντωσης με ομαλή κυκλική κίνηση</a:t>
            </a:r>
            <a:endParaRPr lang="el-GR"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438400"/>
            <a:ext cx="7344221" cy="3463940"/>
          </a:xfrm>
          <a:prstGeom prst="rect">
            <a:avLst/>
          </a:prstGeom>
        </p:spPr>
      </p:pic>
    </p:spTree>
    <p:extLst>
      <p:ext uri="{BB962C8B-B14F-4D97-AF65-F5344CB8AC3E}">
        <p14:creationId xmlns:p14="http://schemas.microsoft.com/office/powerpoint/2010/main" val="2386210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324428"/>
            <a:ext cx="3015743" cy="4271124"/>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447801"/>
                <a:ext cx="7916192" cy="5038044"/>
              </a:xfrm>
            </p:spPr>
            <p:txBody>
              <a:bodyPr>
                <a:normAutofit fontScale="92500" lnSpcReduction="10000"/>
              </a:bodyPr>
              <a:lstStyle/>
              <a:p>
                <a:r>
                  <a:rPr lang="el-GR" b="1" dirty="0" smtClean="0"/>
                  <a:t>Το εκκρεμές</a:t>
                </a:r>
              </a:p>
              <a:p>
                <a:pPr lvl="1"/>
                <a:r>
                  <a:rPr lang="el-GR" dirty="0" smtClean="0"/>
                  <a:t>Όταν η γωνία </a:t>
                </a:r>
                <a14:m>
                  <m:oMath xmlns:m="http://schemas.openxmlformats.org/officeDocument/2006/math">
                    <m:r>
                      <a:rPr lang="el-GR" i="1" dirty="0" smtClean="0">
                        <a:latin typeface="Cambria Math" panose="02040503050406030204" pitchFamily="18" charset="0"/>
                      </a:rPr>
                      <m:t>𝜃</m:t>
                    </m:r>
                  </m:oMath>
                </a14:m>
                <a:r>
                  <a:rPr lang="el-GR" dirty="0" smtClean="0"/>
                  <a:t> είναι &lt; 10</a:t>
                </a:r>
                <a:r>
                  <a:rPr lang="el-GR" baseline="30000" dirty="0" smtClean="0"/>
                  <a:t>ο</a:t>
                </a:r>
                <a:r>
                  <a:rPr lang="el-GR" dirty="0" smtClean="0"/>
                  <a:t>, τότε</a:t>
                </a:r>
                <a:br>
                  <a:rPr lang="el-GR" dirty="0" smtClean="0"/>
                </a:br>
                <a:r>
                  <a:rPr lang="el-GR" dirty="0" smtClean="0"/>
                  <a:t>μπορούμε να θεωρήσουμε ότι</a:t>
                </a:r>
                <a:br>
                  <a:rPr lang="el-GR" dirty="0" smtClean="0"/>
                </a:br>
                <a:r>
                  <a:rPr lang="el-GR" dirty="0" smtClean="0"/>
                  <a:t>το εκκρεμές εκτελεί απλή αρμονική </a:t>
                </a:r>
                <a:br>
                  <a:rPr lang="el-GR" dirty="0" smtClean="0"/>
                </a:br>
                <a:r>
                  <a:rPr lang="el-GR" dirty="0" smtClean="0"/>
                  <a:t>ταλάντωση</a:t>
                </a: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l-GR" b="0" i="1" smtClean="0">
                              <a:latin typeface="Cambria Math" panose="02040503050406030204" pitchFamily="18" charset="0"/>
                            </a:rPr>
                            <m:t>𝜀𝜋</m:t>
                          </m:r>
                        </m:sub>
                      </m:sSub>
                      <m:r>
                        <a:rPr lang="en-US" b="0" i="1" smtClean="0">
                          <a:latin typeface="Cambria Math" panose="02040503050406030204" pitchFamily="18" charset="0"/>
                        </a:rPr>
                        <m:t>=</m:t>
                      </m:r>
                      <m:r>
                        <a:rPr lang="en-US" b="0" i="1" smtClean="0">
                          <a:latin typeface="Cambria Math" panose="02040503050406030204" pitchFamily="18" charset="0"/>
                        </a:rPr>
                        <m:t>𝑚𝑎</m:t>
                      </m:r>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ea typeface="Cambria Math" panose="02040503050406030204" pitchFamily="18" charset="0"/>
                            </a:rPr>
                          </m:ctrlPr>
                        </m:groupChrPr>
                        <m:e>
                          <m:r>
                            <m:rPr>
                              <m:brk m:alnAt="2"/>
                            </m:rPr>
                            <a:rPr lang="en-US" b="0" i="1" smtClean="0">
                              <a:latin typeface="Cambria Math" panose="02040503050406030204" pitchFamily="18" charset="0"/>
                              <a:ea typeface="Cambria Math" panose="02040503050406030204" pitchFamily="18" charset="0"/>
                            </a:rPr>
                            <m:t> </m:t>
                          </m:r>
                        </m:e>
                      </m:groupCh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𝑚𝑔</m:t>
                      </m:r>
                      <m:func>
                        <m:funcPr>
                          <m:ctrlPr>
                            <a:rPr lang="el-GR"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d>
                            <m:dPr>
                              <m:ctrlPr>
                                <a:rPr lang="el-GR" b="0" i="1" smtClean="0">
                                  <a:latin typeface="Cambria Math" panose="02040503050406030204" pitchFamily="18" charset="0"/>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𝜃</m:t>
                              </m:r>
                            </m:e>
                          </m:d>
                        </m:e>
                      </m:func>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𝑠</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𝑑𝑡</m:t>
                              </m:r>
                            </m:e>
                            <m:sup>
                              <m:r>
                                <a:rPr lang="en-US" b="0" i="1" smtClean="0">
                                  <a:latin typeface="Cambria Math" panose="02040503050406030204" pitchFamily="18" charset="0"/>
                                  <a:ea typeface="Cambria Math" panose="02040503050406030204" pitchFamily="18" charset="0"/>
                                </a:rPr>
                                <m:t>2</m:t>
                              </m:r>
                            </m:sup>
                          </m:sSup>
                        </m:den>
                      </m:f>
                    </m:oMath>
                  </m:oMathPara>
                </a14:m>
                <a:endParaRPr lang="el-GR" dirty="0" smtClean="0"/>
              </a:p>
              <a:p>
                <a:pPr lvl="1"/>
                <a:r>
                  <a:rPr lang="el-GR" dirty="0" smtClean="0"/>
                  <a:t>Επειδή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𝐿</m:t>
                    </m:r>
                    <m:r>
                      <a:rPr lang="el-GR" b="0" i="1" smtClean="0">
                        <a:latin typeface="Cambria Math" panose="02040503050406030204" pitchFamily="18" charset="0"/>
                      </a:rPr>
                      <m:t>𝜃</m:t>
                    </m:r>
                  </m:oMath>
                </a14:m>
                <a:r>
                  <a:rPr lang="el-GR" dirty="0" smtClean="0"/>
                  <a:t>, </a:t>
                </a:r>
                <a:endParaRPr lang="en-US" dirty="0" smtClean="0"/>
              </a:p>
              <a:p>
                <a:pPr marL="365760" lvl="1" indent="0">
                  <a:buNone/>
                </a:pPr>
                <a:r>
                  <a:rPr lang="en-US" i="1" dirty="0" smtClean="0">
                    <a:latin typeface="Cambria Math" panose="02040503050406030204" pitchFamily="18" charset="0"/>
                  </a:rPr>
                  <a:t/>
                </a:r>
                <a:br>
                  <a:rPr lang="en-US"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l-GR" b="0" i="1" smtClean="0">
                              <a:latin typeface="Cambria Math" panose="02040503050406030204" pitchFamily="18" charset="0"/>
                            </a:rPr>
                            <m:t>𝜃</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𝐿</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𝜃</m:t>
                              </m:r>
                            </m:e>
                          </m:d>
                        </m:e>
                      </m:func>
                      <m:r>
                        <a:rPr lang="el-GR" b="0" i="1" smtClean="0">
                          <a:latin typeface="Cambria Math" panose="02040503050406030204" pitchFamily="18" charset="0"/>
                          <a:ea typeface="Cambria Math" panose="02040503050406030204" pitchFamily="18" charset="0"/>
                        </a:rPr>
                        <m:t>≈</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𝐿</m:t>
                          </m:r>
                        </m:den>
                      </m:f>
                      <m:r>
                        <a:rPr lang="el-GR" b="0" i="1" smtClean="0">
                          <a:latin typeface="Cambria Math" panose="02040503050406030204" pitchFamily="18" charset="0"/>
                        </a:rPr>
                        <m:t>𝜃</m:t>
                      </m:r>
                    </m:oMath>
                  </m:oMathPara>
                </a14:m>
                <a:endParaRPr lang="el-GR" dirty="0" smtClean="0"/>
              </a:p>
              <a:p>
                <a:pPr marL="365760" lvl="1" indent="0">
                  <a:buNone/>
                </a:pPr>
                <a:r>
                  <a:rPr lang="el-GR" dirty="0" smtClean="0"/>
                  <a:t>όταν </a:t>
                </a:r>
                <a14:m>
                  <m:oMath xmlns:m="http://schemas.openxmlformats.org/officeDocument/2006/math">
                    <m:r>
                      <a:rPr lang="el-GR" i="1">
                        <a:latin typeface="Cambria Math" panose="02040503050406030204" pitchFamily="18" charset="0"/>
                      </a:rPr>
                      <m:t>𝜃</m:t>
                    </m:r>
                  </m:oMath>
                </a14:m>
                <a:r>
                  <a:rPr lang="el-GR" dirty="0" smtClean="0"/>
                  <a:t> μικρό.</a:t>
                </a:r>
                <a:endParaRPr lang="el-GR" dirty="0"/>
              </a:p>
              <a:p>
                <a:pPr lvl="1"/>
                <a:endParaRPr lang="en-US" sz="1100" dirty="0" smtClean="0"/>
              </a:p>
              <a:p>
                <a:pPr lvl="1"/>
                <a:r>
                  <a:rPr lang="el-GR" dirty="0" smtClean="0"/>
                  <a:t>Εδώ χρησιμοποιήσαμε την προσέγγιση</a:t>
                </a:r>
                <a:r>
                  <a:rPr lang="el-GR" dirty="0"/>
                  <a:t> </a:t>
                </a:r>
                <a:endParaRPr lang="el-GR"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𝜃</m:t>
                              </m:r>
                            </m:e>
                          </m:d>
                        </m:e>
                      </m:func>
                      <m:r>
                        <a:rPr lang="en-US" b="0"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𝜃</m:t>
                      </m:r>
                    </m:oMath>
                  </m:oMathPara>
                </a14:m>
                <a:endParaRPr lang="el-GR" b="0" dirty="0" smtClean="0">
                  <a:ea typeface="Cambria Math" panose="02040503050406030204" pitchFamily="18" charset="0"/>
                </a:endParaRPr>
              </a:p>
              <a:p>
                <a:pPr marL="365760" lvl="1" indent="0">
                  <a:buNone/>
                </a:pPr>
                <a:r>
                  <a:rPr lang="el-GR" dirty="0" smtClean="0"/>
                  <a:t>για μικρές τιμές του </a:t>
                </a:r>
                <a14:m>
                  <m:oMath xmlns:m="http://schemas.openxmlformats.org/officeDocument/2006/math">
                    <m:r>
                      <a:rPr lang="el-GR" i="1">
                        <a:latin typeface="Cambria Math" panose="02040503050406030204" pitchFamily="18" charset="0"/>
                        <a:ea typeface="Cambria Math" panose="02040503050406030204" pitchFamily="18" charset="0"/>
                      </a:rPr>
                      <m:t>𝜃</m:t>
                    </m:r>
                  </m:oMath>
                </a14:m>
                <a:r>
                  <a:rPr lang="el-GR" dirty="0" smtClean="0">
                    <a:ea typeface="Cambria Math" panose="02040503050406030204" pitchFamily="18" charset="0"/>
                  </a:rPr>
                  <a:t> (σε </a:t>
                </a:r>
                <a:r>
                  <a:rPr lang="en-US" dirty="0" smtClean="0">
                    <a:ea typeface="Cambria Math" panose="02040503050406030204" pitchFamily="18" charset="0"/>
                  </a:rPr>
                  <a:t>rad)</a:t>
                </a:r>
                <a:endParaRPr lang="el-GR" dirty="0">
                  <a:ea typeface="Cambria Math" panose="02040503050406030204" pitchFamily="18" charset="0"/>
                </a:endParaRPr>
              </a:p>
              <a:p>
                <a:pPr marL="365760" lvl="1" indent="0">
                  <a:buNone/>
                </a:pP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447801"/>
                <a:ext cx="7916192" cy="5038044"/>
              </a:xfrm>
              <a:blipFill rotWithShape="0">
                <a:blip r:embed="rId4"/>
                <a:stretch>
                  <a:fillRect t="-1574"/>
                </a:stretch>
              </a:blipFill>
            </p:spPr>
            <p:txBody>
              <a:bodyPr/>
              <a:lstStyle/>
              <a:p>
                <a:r>
                  <a:rPr lang="el-GR">
                    <a:noFill/>
                  </a:rPr>
                  <a:t> </a:t>
                </a:r>
              </a:p>
            </p:txBody>
          </p:sp>
        </mc:Fallback>
      </mc:AlternateContent>
    </p:spTree>
    <p:extLst>
      <p:ext uri="{BB962C8B-B14F-4D97-AF65-F5344CB8AC3E}">
        <p14:creationId xmlns:p14="http://schemas.microsoft.com/office/powerpoint/2010/main" val="263935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1"/>
                <a:ext cx="7916192" cy="5114244"/>
              </a:xfrm>
            </p:spPr>
            <p:txBody>
              <a:bodyPr>
                <a:normAutofit/>
              </a:bodyPr>
              <a:lstStyle/>
              <a:p>
                <a:r>
                  <a:rPr lang="el-GR" b="1" dirty="0" smtClean="0"/>
                  <a:t>Το εκκρεμές</a:t>
                </a:r>
              </a:p>
              <a:p>
                <a:pPr lvl="1"/>
                <a:r>
                  <a:rPr lang="el-GR" dirty="0" smtClean="0"/>
                  <a:t>Γιατί χρειαστήκαμε την προσέγγιση;</a:t>
                </a:r>
              </a:p>
              <a:p>
                <a:pPr lvl="1"/>
                <a:r>
                  <a:rPr lang="el-GR" dirty="0" smtClean="0"/>
                  <a:t>Θυμηθείτε για το ελατήριο που εκτελεί απλή αρμονική ταλάντωση:</a:t>
                </a: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n-US" i="1">
                          <a:latin typeface="Cambria Math" panose="02040503050406030204" pitchFamily="18" charset="0"/>
                        </a:rPr>
                        <m:t>𝑥</m:t>
                      </m:r>
                    </m:oMath>
                  </m:oMathPara>
                </a14:m>
                <a:endParaRPr lang="el-GR" dirty="0"/>
              </a:p>
              <a:p>
                <a:pPr lvl="1"/>
                <a:r>
                  <a:rPr lang="el-GR" dirty="0" smtClean="0"/>
                  <a:t>Για το εκκρεμές, καταλήξαμε σε: </a:t>
                </a:r>
                <a:endParaRPr lang="en-US" dirty="0" smtClean="0"/>
              </a:p>
              <a:p>
                <a:pPr marL="365760" lvl="1" indent="0">
                  <a:buNone/>
                </a:pPr>
                <a:endParaRPr lang="el-GR" sz="12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l-GR" i="1">
                              <a:latin typeface="Cambria Math" panose="02040503050406030204" pitchFamily="18" charset="0"/>
                            </a:rPr>
                            <m:t>𝜃</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l-GR" b="0" i="1" smtClean="0">
                          <a:latin typeface="Cambria Math" panose="02040503050406030204" pitchFamily="18" charset="0"/>
                        </a:rPr>
                        <m:t>=</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𝐿</m:t>
                          </m:r>
                        </m:den>
                      </m:f>
                      <m:r>
                        <a:rPr lang="el-GR" i="1">
                          <a:latin typeface="Cambria Math" panose="02040503050406030204" pitchFamily="18" charset="0"/>
                        </a:rPr>
                        <m:t>𝜃</m:t>
                      </m:r>
                    </m:oMath>
                  </m:oMathPara>
                </a14:m>
                <a:endParaRPr lang="el-GR" dirty="0" smtClean="0"/>
              </a:p>
              <a:p>
                <a:pPr lvl="1"/>
                <a:r>
                  <a:rPr lang="el-GR" dirty="0" smtClean="0"/>
                  <a:t>Η διαφορική εξίσωση που περιγράφει την κίνηση είναι ίδια!! </a:t>
                </a:r>
                <a:r>
                  <a:rPr lang="en-US" dirty="0">
                    <a:sym typeface="Wingdings" panose="05000000000000000000" pitchFamily="2" charset="2"/>
                  </a:rPr>
                  <a:t/>
                </a:r>
                <a:br>
                  <a:rPr lang="en-US" dirty="0">
                    <a:sym typeface="Wingdings" panose="05000000000000000000" pitchFamily="2" charset="2"/>
                  </a:rPr>
                </a:br>
                <a:endParaRPr lang="el-GR" dirty="0" smtClean="0">
                  <a:sym typeface="Wingdings" panose="05000000000000000000" pitchFamily="2" charset="2"/>
                </a:endParaRPr>
              </a:p>
              <a:p>
                <a:pPr lvl="1"/>
                <a:r>
                  <a:rPr lang="el-GR" dirty="0" smtClean="0">
                    <a:sym typeface="Wingdings" panose="05000000000000000000" pitchFamily="2" charset="2"/>
                  </a:rPr>
                  <a:t>Άρα το εκκρεμές μπορεί να θεωρηθεί ότι εκτελεί απλή αρμονική ταλάντωση για μικρό </a:t>
                </a:r>
                <a14:m>
                  <m:oMath xmlns:m="http://schemas.openxmlformats.org/officeDocument/2006/math">
                    <m:r>
                      <a:rPr lang="el-GR" i="1" dirty="0" smtClean="0">
                        <a:latin typeface="Cambria Math" panose="02040503050406030204" pitchFamily="18" charset="0"/>
                        <a:sym typeface="Wingdings" panose="05000000000000000000" pitchFamily="2" charset="2"/>
                      </a:rPr>
                      <m:t>𝜃</m:t>
                    </m:r>
                  </m:oMath>
                </a14:m>
                <a:r>
                  <a:rPr lang="el-GR" dirty="0" smtClean="0">
                    <a:sym typeface="Wingdings" panose="05000000000000000000" pitchFamily="2" charset="2"/>
                  </a:rPr>
                  <a:t>!</a:t>
                </a:r>
                <a:endParaRPr lang="el-GR" dirty="0"/>
              </a:p>
              <a:p>
                <a:pPr marL="365760" lvl="1" indent="0">
                  <a:buNone/>
                </a:pP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1"/>
                <a:ext cx="7916192" cy="5114244"/>
              </a:xfrm>
              <a:blipFill rotWithShape="0">
                <a:blip r:embed="rId3"/>
                <a:stretch>
                  <a:fillRect t="-954" b="-954"/>
                </a:stretch>
              </a:blipFill>
            </p:spPr>
            <p:txBody>
              <a:bodyPr/>
              <a:lstStyle/>
              <a:p>
                <a:r>
                  <a:rPr lang="el-GR">
                    <a:noFill/>
                  </a:rPr>
                  <a:t> </a:t>
                </a:r>
              </a:p>
            </p:txBody>
          </p:sp>
        </mc:Fallback>
      </mc:AlternateContent>
    </p:spTree>
    <p:extLst>
      <p:ext uri="{BB962C8B-B14F-4D97-AF65-F5344CB8AC3E}">
        <p14:creationId xmlns:p14="http://schemas.microsoft.com/office/powerpoint/2010/main" val="131008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1" y="1372812"/>
            <a:ext cx="3253868" cy="5136007"/>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1"/>
                <a:ext cx="7916192" cy="5114244"/>
              </a:xfrm>
            </p:spPr>
            <p:txBody>
              <a:bodyPr/>
              <a:lstStyle/>
              <a:p>
                <a:r>
                  <a:rPr lang="el-GR" b="1" dirty="0" smtClean="0"/>
                  <a:t>Το εκκρεμές</a:t>
                </a:r>
                <a:endParaRPr lang="en-US" b="1" dirty="0" smtClean="0"/>
              </a:p>
              <a:p>
                <a:pPr marL="68580" indent="0">
                  <a:buNone/>
                </a:pPr>
                <a:endParaRPr lang="el-GR" b="1" dirty="0" smtClean="0"/>
              </a:p>
              <a:p>
                <a:pPr lvl="1"/>
                <a:r>
                  <a:rPr lang="el-GR" b="1" dirty="0" smtClean="0"/>
                  <a:t>Γωνιακή συχνότητα </a:t>
                </a:r>
                <a:r>
                  <a:rPr lang="en-US" b="1" i="1" dirty="0" smtClean="0">
                    <a:latin typeface="Cambria Math" panose="02040503050406030204" pitchFamily="18" charset="0"/>
                  </a:rPr>
                  <a:t/>
                </a:r>
                <a:br>
                  <a:rPr lang="en-US" b="1" i="1" dirty="0" smtClean="0">
                    <a:latin typeface="Cambria Math" panose="02040503050406030204" pitchFamily="18" charset="0"/>
                  </a:rPr>
                </a:br>
                <a:r>
                  <a:rPr lang="en-US" b="0" i="1" dirty="0" smtClean="0">
                    <a:latin typeface="Cambria Math" panose="02040503050406030204" pitchFamily="18" charset="0"/>
                  </a:rPr>
                  <a:t>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𝐿</m:t>
                            </m:r>
                          </m:den>
                        </m:f>
                      </m:e>
                    </m:rad>
                  </m:oMath>
                </a14:m>
                <a:endParaRPr lang="en-US" dirty="0" smtClean="0"/>
              </a:p>
              <a:p>
                <a:pPr lvl="1"/>
                <a:r>
                  <a:rPr lang="el-GR" b="1" dirty="0" smtClean="0"/>
                  <a:t>Περίοδος </a:t>
                </a:r>
                <a:endParaRPr lang="en-US" b="1" i="1" dirty="0">
                  <a:latin typeface="Cambria Math" panose="02040503050406030204" pitchFamily="18" charset="0"/>
                </a:endParaRPr>
              </a:p>
              <a:p>
                <a:pPr marL="365760" lvl="1" indent="0">
                  <a:buNone/>
                </a:pPr>
                <a:r>
                  <a:rPr lang="en-US"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l-GR" b="0" i="1" smtClean="0">
                            <a:latin typeface="Cambria Math" panose="02040503050406030204" pitchFamily="18" charset="0"/>
                          </a:rPr>
                          <m:t>𝜋</m:t>
                        </m:r>
                      </m:num>
                      <m:den>
                        <m:r>
                          <a:rPr lang="el-GR" b="0" i="1" smtClean="0">
                            <a:latin typeface="Cambria Math" panose="02040503050406030204" pitchFamily="18" charset="0"/>
                          </a:rPr>
                          <m:t>𝜔</m:t>
                        </m:r>
                      </m:den>
                    </m:f>
                    <m:r>
                      <a:rPr lang="el-GR" b="0" i="1" smtClean="0">
                        <a:latin typeface="Cambria Math" panose="02040503050406030204" pitchFamily="18" charset="0"/>
                      </a:rPr>
                      <m:t>=2</m:t>
                    </m:r>
                    <m:r>
                      <a:rPr lang="el-GR" b="0" i="1" smtClean="0">
                        <a:latin typeface="Cambria Math" panose="02040503050406030204" pitchFamily="18" charset="0"/>
                      </a:rPr>
                      <m:t>𝜋</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𝑔</m:t>
                            </m:r>
                          </m:den>
                        </m:f>
                      </m:e>
                    </m:rad>
                  </m:oMath>
                </a14:m>
                <a:endParaRPr lang="el-GR" b="0" i="1" dirty="0" smtClean="0">
                  <a:latin typeface="Cambria Math" panose="02040503050406030204" pitchFamily="18" charset="0"/>
                </a:endParaRPr>
              </a:p>
              <a:p>
                <a:pPr lvl="1"/>
                <a:r>
                  <a:rPr lang="el-GR" b="1" dirty="0" smtClean="0"/>
                  <a:t>Εξίσωση κίνησης </a:t>
                </a:r>
                <a:endParaRPr lang="el-GR" b="1" i="1" dirty="0" smtClean="0">
                  <a:latin typeface="Cambria Math" panose="02040503050406030204" pitchFamily="18" charset="0"/>
                </a:endParaRPr>
              </a:p>
              <a:p>
                <a:pPr marL="365760" lvl="1" indent="0">
                  <a:buNone/>
                </a:pPr>
                <a:r>
                  <a:rPr lang="el-GR" b="0" i="1" dirty="0" smtClean="0">
                    <a:latin typeface="Cambria Math" panose="02040503050406030204" pitchFamily="18" charset="0"/>
                  </a:rPr>
                  <a:t/>
                </a:r>
                <a:br>
                  <a:rPr lang="el-GR"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𝜃</m:t>
                      </m:r>
                      <m:d>
                        <m:dPr>
                          <m:ctrlPr>
                            <a:rPr lang="el-GR"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𝑚𝑎𝑥</m:t>
                          </m:r>
                        </m:sub>
                      </m:sSub>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1"/>
                <a:ext cx="7916192" cy="5114244"/>
              </a:xfrm>
              <a:blipFill rotWithShape="0">
                <a:blip r:embed="rId3"/>
                <a:stretch>
                  <a:fillRect t="-954"/>
                </a:stretch>
              </a:blipFill>
            </p:spPr>
            <p:txBody>
              <a:bodyPr/>
              <a:lstStyle/>
              <a:p>
                <a:r>
                  <a:rPr lang="el-GR">
                    <a:noFill/>
                  </a:rPr>
                  <a:t> </a:t>
                </a:r>
              </a:p>
            </p:txBody>
          </p:sp>
        </mc:Fallback>
      </mc:AlternateContent>
    </p:spTree>
    <p:extLst>
      <p:ext uri="{BB962C8B-B14F-4D97-AF65-F5344CB8AC3E}">
        <p14:creationId xmlns:p14="http://schemas.microsoft.com/office/powerpoint/2010/main" val="167983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445757"/>
            <a:ext cx="2618231" cy="4031244"/>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Φθίνουσες ταλαντώσεις</a:t>
                </a:r>
              </a:p>
              <a:p>
                <a:pPr lvl="1"/>
                <a:r>
                  <a:rPr lang="el-GR" dirty="0" smtClean="0"/>
                  <a:t>Όταν η μηχανική ενέργεια φθίνει με το χρόνο, τότε η κίνηση λέγεται ότι είναι φθίνουσα ταλάντωση</a:t>
                </a:r>
              </a:p>
              <a:p>
                <a:pPr lvl="2"/>
                <a:r>
                  <a:rPr lang="el-GR" dirty="0" smtClean="0"/>
                  <a:t>Πιο κοντά στην πραγματικότητα:</a:t>
                </a:r>
              </a:p>
              <a:p>
                <a:pPr lvl="3"/>
                <a:r>
                  <a:rPr lang="el-GR" dirty="0" smtClean="0"/>
                  <a:t>τριβές, αντίσταση αέρα</a:t>
                </a:r>
                <a:endParaRPr lang="en-US" dirty="0" smtClean="0"/>
              </a:p>
              <a:p>
                <a:pPr marL="896112" lvl="3" indent="0">
                  <a:buNone/>
                </a:pPr>
                <a:endParaRPr lang="el-GR" dirty="0" smtClean="0"/>
              </a:p>
              <a:p>
                <a:pPr lvl="1"/>
                <a14:m>
                  <m:oMath xmlns:m="http://schemas.openxmlformats.org/officeDocument/2006/math">
                    <m:acc>
                      <m:accPr>
                        <m:chr m:val="⃗"/>
                        <m:ctrlPr>
                          <a:rPr lang="el-GR" i="1" smtClean="0">
                            <a:latin typeface="Cambria Math" panose="02040503050406030204" pitchFamily="18" charset="0"/>
                          </a:rPr>
                        </m:ctrlPr>
                      </m:accPr>
                      <m:e>
                        <m:r>
                          <a:rPr lang="en-US" b="0" i="1" smtClean="0">
                            <a:solidFill>
                              <a:srgbClr val="FF0000"/>
                            </a:solidFill>
                            <a:latin typeface="Cambria Math" panose="02040503050406030204" pitchFamily="18" charset="0"/>
                          </a:rPr>
                          <m:t>𝑅</m:t>
                        </m:r>
                      </m:e>
                    </m:acc>
                    <m:r>
                      <a:rPr lang="en-US" b="0" i="1" smtClean="0">
                        <a:latin typeface="Cambria Math" panose="02040503050406030204" pitchFamily="18" charset="0"/>
                      </a:rPr>
                      <m:t>=−</m:t>
                    </m:r>
                    <m:r>
                      <a:rPr lang="en-US" b="0" i="1" smtClean="0">
                        <a:latin typeface="Cambria Math" panose="02040503050406030204" pitchFamily="18" charset="0"/>
                      </a:rPr>
                      <m:t>𝑏</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l-GR"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num>
                      <m:den>
                        <m:r>
                          <a:rPr lang="en-US" b="0" i="1" smtClean="0">
                            <a:latin typeface="Cambria Math" panose="02040503050406030204" pitchFamily="18" charset="0"/>
                          </a:rPr>
                          <m:t>𝑑𝑡</m:t>
                        </m:r>
                      </m:den>
                    </m:f>
                  </m:oMath>
                </a14:m>
                <a:r>
                  <a:rPr lang="en-US" dirty="0" smtClean="0"/>
                  <a:t> : </a:t>
                </a:r>
                <a:r>
                  <a:rPr lang="el-GR" dirty="0" smtClean="0"/>
                  <a:t>δύναμη επιβράδυνσης</a:t>
                </a:r>
                <a:endParaRPr lang="en-US" dirty="0" smtClean="0"/>
              </a:p>
              <a:p>
                <a:pPr lvl="2"/>
                <a:r>
                  <a:rPr lang="el-GR" dirty="0"/>
                  <a:t>Συντελεστής απόσβεσης </a:t>
                </a:r>
                <a14:m>
                  <m:oMath xmlns:m="http://schemas.openxmlformats.org/officeDocument/2006/math">
                    <m:r>
                      <a:rPr lang="en-US" i="1">
                        <a:latin typeface="Cambria Math" panose="02040503050406030204" pitchFamily="18" charset="0"/>
                      </a:rPr>
                      <m:t>𝑏</m:t>
                    </m:r>
                  </m:oMath>
                </a14:m>
                <a:endParaRPr lang="el-GR" dirty="0" smtClean="0"/>
              </a:p>
              <a:p>
                <a:pPr lvl="2"/>
                <a:r>
                  <a:rPr lang="el-GR" dirty="0" smtClean="0"/>
                  <a:t>Δρα πάντα </a:t>
                </a:r>
                <a:r>
                  <a:rPr lang="el-GR" b="1" i="1" dirty="0" smtClean="0"/>
                  <a:t>αντίθετα στην ταχύτητα </a:t>
                </a:r>
                <a:r>
                  <a:rPr lang="el-GR" dirty="0" smtClean="0"/>
                  <a:t>του </a:t>
                </a:r>
                <a:br>
                  <a:rPr lang="el-GR" dirty="0" smtClean="0"/>
                </a:br>
                <a:r>
                  <a:rPr lang="el-GR" dirty="0" smtClean="0"/>
                  <a:t>σώματος</a:t>
                </a:r>
              </a:p>
              <a:p>
                <a:pPr lvl="1"/>
                <a:endParaRPr lang="en-US" i="1" dirty="0">
                  <a:latin typeface="Cambria Math" panose="02040503050406030204" pitchFamily="18" charset="0"/>
                </a:endParaRPr>
              </a:p>
              <a:p>
                <a:pPr lvl="1"/>
                <a14:m>
                  <m:oMath xmlns:m="http://schemas.openxmlformats.org/officeDocument/2006/math">
                    <m:acc>
                      <m:accPr>
                        <m:chr m:val="⃗"/>
                        <m:ctrlPr>
                          <a:rPr lang="el-GR" i="1">
                            <a:latin typeface="Cambria Math" panose="02040503050406030204" pitchFamily="18" charset="0"/>
                          </a:rPr>
                        </m:ctrlPr>
                      </m:accPr>
                      <m:e>
                        <m:r>
                          <a:rPr lang="en-US" b="0" i="1" smtClean="0">
                            <a:solidFill>
                              <a:srgbClr val="00B050"/>
                            </a:solidFill>
                            <a:latin typeface="Cambria Math" panose="02040503050406030204" pitchFamily="18" charset="0"/>
                          </a:rPr>
                          <m:t>𝐹</m:t>
                        </m:r>
                      </m:e>
                    </m:acc>
                    <m:r>
                      <a:rPr lang="en-US" i="1">
                        <a:latin typeface="Cambria Math" panose="02040503050406030204" pitchFamily="18" charset="0"/>
                      </a:rPr>
                      <m:t>=−</m:t>
                    </m:r>
                    <m:r>
                      <a:rPr lang="en-US" b="0" i="1" smtClean="0">
                        <a:latin typeface="Cambria Math" panose="02040503050406030204" pitchFamily="18" charset="0"/>
                      </a:rPr>
                      <m:t>𝑘</m:t>
                    </m:r>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oMath>
                </a14:m>
                <a:r>
                  <a:rPr lang="en-US" dirty="0"/>
                  <a:t> : </a:t>
                </a:r>
                <a:r>
                  <a:rPr lang="el-GR" dirty="0"/>
                  <a:t>δύναμη </a:t>
                </a:r>
                <a:r>
                  <a:rPr lang="el-GR" dirty="0" smtClean="0"/>
                  <a:t>επαναφοράς</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grpSp>
        <p:nvGrpSpPr>
          <p:cNvPr id="9" name="Group 8"/>
          <p:cNvGrpSpPr/>
          <p:nvPr/>
        </p:nvGrpSpPr>
        <p:grpSpPr>
          <a:xfrm>
            <a:off x="7696200" y="3886200"/>
            <a:ext cx="228600" cy="718066"/>
            <a:chOff x="7696200" y="3886200"/>
            <a:chExt cx="228600" cy="718066"/>
          </a:xfrm>
        </p:grpSpPr>
        <p:cxnSp>
          <p:nvCxnSpPr>
            <p:cNvPr id="7" name="Straight Arrow Connector 6"/>
            <p:cNvCxnSpPr/>
            <p:nvPr/>
          </p:nvCxnSpPr>
          <p:spPr>
            <a:xfrm>
              <a:off x="7696200" y="3886200"/>
              <a:ext cx="0" cy="533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696200" y="4234934"/>
                  <a:ext cx="228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i="1" smtClean="0">
                                <a:solidFill>
                                  <a:prstClr val="black"/>
                                </a:solidFill>
                                <a:latin typeface="Cambria Math" panose="02040503050406030204" pitchFamily="18" charset="0"/>
                              </a:rPr>
                            </m:ctrlPr>
                          </m:accPr>
                          <m:e>
                            <m:r>
                              <a:rPr lang="en-US" i="1" smtClean="0">
                                <a:solidFill>
                                  <a:prstClr val="black"/>
                                </a:solidFill>
                                <a:latin typeface="Cambria Math" panose="02040503050406030204" pitchFamily="18" charset="0"/>
                              </a:rPr>
                              <m:t>𝑢</m:t>
                            </m:r>
                          </m:e>
                        </m:acc>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96200" y="4234934"/>
                  <a:ext cx="228600" cy="369332"/>
                </a:xfrm>
                <a:prstGeom prst="rect">
                  <a:avLst/>
                </a:prstGeom>
                <a:blipFill rotWithShape="0">
                  <a:blip r:embed="rId6"/>
                  <a:stretch>
                    <a:fillRect r="-24324"/>
                  </a:stretch>
                </a:blipFill>
              </p:spPr>
              <p:txBody>
                <a:bodyPr/>
                <a:lstStyle/>
                <a:p>
                  <a:r>
                    <a:rPr lang="el-GR">
                      <a:noFill/>
                    </a:rPr>
                    <a:t> </a:t>
                  </a:r>
                </a:p>
              </p:txBody>
            </p:sp>
          </mc:Fallback>
        </mc:AlternateContent>
      </p:grpSp>
      <p:cxnSp>
        <p:nvCxnSpPr>
          <p:cNvPr id="6" name="Straight Arrow Connector 5"/>
          <p:cNvCxnSpPr/>
          <p:nvPr/>
        </p:nvCxnSpPr>
        <p:spPr>
          <a:xfrm flipV="1">
            <a:off x="7239000" y="4876800"/>
            <a:ext cx="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467600" y="4876800"/>
            <a:ext cx="0" cy="457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30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12240" y="4412234"/>
            <a:ext cx="3496235" cy="1260629"/>
          </a:xfrm>
        </p:spPr>
        <p:txBody>
          <a:bodyPr>
            <a:normAutofit/>
          </a:bodyPr>
          <a:lstStyle/>
          <a:p>
            <a:r>
              <a:rPr lang="el-GR" dirty="0" smtClean="0"/>
              <a:t>Ταλαντώσεις και Μηχανικά Κύματα</a:t>
            </a:r>
          </a:p>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127017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5891050" cy="5410200"/>
              </a:xfrm>
            </p:spPr>
            <p:txBody>
              <a:bodyPr>
                <a:normAutofit/>
              </a:bodyPr>
              <a:lstStyle/>
              <a:p>
                <a:r>
                  <a:rPr lang="el-GR" b="1" dirty="0" smtClean="0"/>
                  <a:t>Φθίνουσες ταλαντώσεις</a:t>
                </a:r>
              </a:p>
              <a:p>
                <a:pPr lvl="1"/>
                <a:r>
                  <a:rPr lang="el-GR" dirty="0" smtClean="0"/>
                  <a:t>Εφαρμόζοντας το 2</a:t>
                </a:r>
                <a:r>
                  <a:rPr lang="el-GR" baseline="30000" dirty="0" smtClean="0"/>
                  <a:t>ο</a:t>
                </a:r>
                <a:r>
                  <a:rPr lang="el-GR" dirty="0" smtClean="0"/>
                  <a:t> νόμο του </a:t>
                </a:r>
                <a:r>
                  <a:rPr lang="en-US" dirty="0" smtClean="0"/>
                  <a:t>Newton:</a:t>
                </a:r>
                <a:br>
                  <a:rPr lang="en-US" dirty="0" smtClean="0"/>
                </a:br>
                <a14:m>
                  <m:oMath xmlns:m="http://schemas.openxmlformats.org/officeDocument/2006/math">
                    <m:nary>
                      <m:naryPr>
                        <m:chr m:val="∑"/>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𝑥</m:t>
                            </m:r>
                          </m:sub>
                        </m:sSub>
                      </m:e>
                    </m:nary>
                    <m:r>
                      <a:rPr lang="en-US" i="1">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r>
                      <a:rPr lang="en-US" i="1">
                        <a:latin typeface="Cambria Math" panose="02040503050406030204" pitchFamily="18" charset="0"/>
                      </a:rPr>
                      <m:t>𝑏𝑢</m:t>
                    </m:r>
                    <m:r>
                      <a:rPr lang="en-US" i="1">
                        <a:latin typeface="Cambria Math" panose="02040503050406030204" pitchFamily="18" charset="0"/>
                      </a:rPr>
                      <m:t>=</m:t>
                    </m:r>
                    <m:r>
                      <a:rPr lang="en-US" i="1">
                        <a:latin typeface="Cambria Math" panose="02040503050406030204" pitchFamily="18" charset="0"/>
                      </a:rPr>
                      <m:t>𝑚</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𝑥</m:t>
                        </m:r>
                      </m:sub>
                    </m:sSub>
                  </m:oMath>
                </a14:m>
                <a:r>
                  <a:rPr lang="en-US" dirty="0"/>
                  <a:t/>
                </a:r>
                <a:br>
                  <a:rPr lang="en-US" dirty="0"/>
                </a:br>
                <a14:m>
                  <m:oMath xmlns:m="http://schemas.openxmlformats.org/officeDocument/2006/math">
                    <m:r>
                      <a:rPr lang="en-US" i="1" smtClean="0">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panose="02040503050406030204" pitchFamily="18" charset="0"/>
                          </a:rPr>
                        </m:ctrlPr>
                      </m:fPr>
                      <m:num>
                        <m:r>
                          <a:rPr lang="en-US" i="1">
                            <a:latin typeface="Cambria Math" panose="02040503050406030204" pitchFamily="18" charset="0"/>
                          </a:rPr>
                          <m:t>𝑑𝑥</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𝑚</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n-US"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oMath>
                </a14:m>
                <a:endParaRPr lang="en-US" dirty="0" smtClean="0"/>
              </a:p>
              <a:p>
                <a:pPr marL="365760" lvl="1" indent="0">
                  <a:buNone/>
                </a:pPr>
                <a:endParaRPr lang="el-GR" sz="1100" dirty="0" smtClean="0"/>
              </a:p>
              <a:p>
                <a:pPr lvl="1"/>
                <a:r>
                  <a:rPr lang="el-GR" dirty="0" smtClean="0"/>
                  <a:t>Η λύση της διαφορικής εξίσωσης</a:t>
                </a:r>
                <a:r>
                  <a:rPr lang="en-US" dirty="0" smtClean="0"/>
                  <a:t> </a:t>
                </a:r>
                <a:r>
                  <a:rPr lang="en-US" sz="1000" dirty="0"/>
                  <a:t/>
                </a:r>
                <a:br>
                  <a:rPr lang="en-US" sz="1000" dirty="0"/>
                </a:br>
                <a:r>
                  <a:rPr lang="en-US" b="0" i="1" dirty="0" smtClean="0">
                    <a:latin typeface="Cambria Math" panose="02040503050406030204" pitchFamily="18" charset="0"/>
                  </a:rPr>
                  <a:t/>
                </a:r>
                <a:br>
                  <a:rPr lang="en-US" b="0" i="1" dirty="0" smtClean="0">
                    <a:latin typeface="Cambria Math" panose="02040503050406030204" pitchFamily="18" charset="0"/>
                  </a:rPr>
                </a:br>
                <a:r>
                  <a:rPr lang="el-GR"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e>
                        </m:d>
                        <m:r>
                          <a:rPr lang="en-US" b="0" i="1" smtClean="0">
                            <a:latin typeface="Cambria Math" panose="02040503050406030204" pitchFamily="18" charset="0"/>
                          </a:rPr>
                          <m:t>𝑡</m:t>
                        </m:r>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oMath>
                </a14:m>
                <a:endParaRPr lang="el-GR" b="0" i="1" dirty="0" smtClean="0">
                  <a:latin typeface="Cambria Math" panose="02040503050406030204" pitchFamily="18" charset="0"/>
                </a:endParaRPr>
              </a:p>
              <a:p>
                <a:pPr lvl="1"/>
                <a:endParaRPr lang="el-GR" sz="900" dirty="0" smtClean="0"/>
              </a:p>
              <a:p>
                <a:pPr lvl="1"/>
                <a:r>
                  <a:rPr lang="el-GR" dirty="0" smtClean="0"/>
                  <a:t>Ενναλακτικά, </a:t>
                </a:r>
              </a:p>
              <a:p>
                <a:pPr marL="365760" lvl="1" indent="0">
                  <a:buNone/>
                </a:pPr>
                <a:endParaRPr lang="en-US" sz="700" dirty="0"/>
              </a:p>
              <a:p>
                <a:pPr marL="36576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m:oMathPara>
                </a14:m>
                <a:endParaRPr lang="el-GR" b="0"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5891050" cy="5410200"/>
              </a:xfrm>
              <a:blipFill rotWithShape="0">
                <a:blip r:embed="rId2"/>
                <a:stretch>
                  <a:fillRect t="-901"/>
                </a:stretch>
              </a:blipFill>
            </p:spPr>
            <p:txBody>
              <a:bodyPr/>
              <a:lstStyle/>
              <a:p>
                <a:r>
                  <a:rPr lang="el-GR">
                    <a:noFill/>
                  </a:rPr>
                  <a:t> </a:t>
                </a:r>
              </a:p>
            </p:txBody>
          </p:sp>
        </mc:Fallback>
      </mc:AlternateContent>
      <p:grpSp>
        <p:nvGrpSpPr>
          <p:cNvPr id="5" name="Group 4"/>
          <p:cNvGrpSpPr/>
          <p:nvPr/>
        </p:nvGrpSpPr>
        <p:grpSpPr>
          <a:xfrm>
            <a:off x="5562600" y="3787989"/>
            <a:ext cx="3115999" cy="2725587"/>
            <a:chOff x="5562600" y="3787989"/>
            <a:chExt cx="3115999" cy="2725587"/>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787989"/>
              <a:ext cx="3115999" cy="272558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118" t="11990" r="65764" b="80088"/>
            <a:stretch/>
          </p:blipFill>
          <p:spPr>
            <a:xfrm>
              <a:off x="7353300" y="3895725"/>
              <a:ext cx="533399" cy="2159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0918" t="3604" r="14409" b="88009"/>
            <a:stretch/>
          </p:blipFill>
          <p:spPr>
            <a:xfrm>
              <a:off x="7881933" y="3886200"/>
              <a:ext cx="457200" cy="228600"/>
            </a:xfrm>
            <a:prstGeom prst="rect">
              <a:avLst/>
            </a:prstGeom>
          </p:spPr>
        </p:pic>
      </p:grpSp>
      <p:grpSp>
        <p:nvGrpSpPr>
          <p:cNvPr id="9" name="Group 8"/>
          <p:cNvGrpSpPr/>
          <p:nvPr/>
        </p:nvGrpSpPr>
        <p:grpSpPr>
          <a:xfrm>
            <a:off x="6106848" y="1116924"/>
            <a:ext cx="2537751" cy="1338184"/>
            <a:chOff x="6106848" y="1295425"/>
            <a:chExt cx="2537751" cy="1338184"/>
          </a:xfrm>
        </p:grpSpPr>
        <p:pic>
          <p:nvPicPr>
            <p:cNvPr id="10" name="Picture 9"/>
            <p:cNvPicPr>
              <a:picLocks noChangeAspect="1"/>
            </p:cNvPicPr>
            <p:nvPr/>
          </p:nvPicPr>
          <p:blipFill>
            <a:blip r:embed="rId4"/>
            <a:stretch>
              <a:fillRect/>
            </a:stretch>
          </p:blipFill>
          <p:spPr>
            <a:xfrm>
              <a:off x="6106848" y="1295425"/>
              <a:ext cx="2537751" cy="1338184"/>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7620000" y="1749625"/>
                  <a:ext cx="135935" cy="20710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200" i="1" smtClean="0">
                                <a:solidFill>
                                  <a:prstClr val="black"/>
                                </a:solidFill>
                                <a:latin typeface="Cambria Math" panose="02040503050406030204" pitchFamily="18" charset="0"/>
                              </a:rPr>
                            </m:ctrlPr>
                          </m:accPr>
                          <m:e>
                            <m:r>
                              <a:rPr lang="en-US" sz="1200" i="1" smtClean="0">
                                <a:solidFill>
                                  <a:prstClr val="black"/>
                                </a:solidFill>
                                <a:latin typeface="Cambria Math" panose="02040503050406030204" pitchFamily="18" charset="0"/>
                              </a:rPr>
                              <m:t>𝑅</m:t>
                            </m:r>
                          </m:e>
                        </m:acc>
                      </m:oMath>
                    </m:oMathPara>
                  </a14:m>
                  <a:endParaRPr lang="el-GR" sz="1200"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20000" y="1749625"/>
                  <a:ext cx="135935" cy="207108"/>
                </a:xfrm>
                <a:prstGeom prst="rect">
                  <a:avLst/>
                </a:prstGeom>
                <a:blipFill rotWithShape="0">
                  <a:blip r:embed="rId5"/>
                  <a:stretch>
                    <a:fillRect l="-27273" r="-27273" b="-5882"/>
                  </a:stretch>
                </a:blipFill>
              </p:spPr>
              <p:txBody>
                <a:bodyPr/>
                <a:lstStyle/>
                <a:p>
                  <a:r>
                    <a:rPr lang="el-GR">
                      <a:noFill/>
                    </a:rPr>
                    <a:t> </a:t>
                  </a:r>
                </a:p>
              </p:txBody>
            </p:sp>
          </mc:Fallback>
        </mc:AlternateContent>
      </p:grpSp>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4541040" y="3111120"/>
              <a:ext cx="1440" cy="1080"/>
            </p14:xfrm>
          </p:contentPart>
        </mc:Choice>
        <mc:Fallback>
          <p:pic>
            <p:nvPicPr>
              <p:cNvPr id="4" name="Ink 3"/>
              <p:cNvPicPr/>
              <p:nvPr/>
            </p:nvPicPr>
            <p:blipFill>
              <a:blip r:embed="rId7"/>
              <a:stretch>
                <a:fillRect/>
              </a:stretch>
            </p:blipFill>
            <p:spPr>
              <a:xfrm>
                <a:off x="4537800" y="3107880"/>
                <a:ext cx="7920" cy="7560"/>
              </a:xfrm>
              <a:prstGeom prst="rect">
                <a:avLst/>
              </a:prstGeom>
            </p:spPr>
          </p:pic>
        </mc:Fallback>
      </mc:AlternateContent>
    </p:spTree>
    <p:extLst>
      <p:ext uri="{BB962C8B-B14F-4D97-AF65-F5344CB8AC3E}">
        <p14:creationId xmlns:p14="http://schemas.microsoft.com/office/powerpoint/2010/main" val="899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r>
              <a:rPr lang="en-US" dirty="0" smtClean="0"/>
              <a:t> (review…)</a:t>
            </a:r>
            <a:endParaRPr lang="el-GR" dirty="0"/>
          </a:p>
        </p:txBody>
      </p:sp>
      <p:sp>
        <p:nvSpPr>
          <p:cNvPr id="3" name="Content Placeholder 2"/>
          <p:cNvSpPr>
            <a:spLocks noGrp="1"/>
          </p:cNvSpPr>
          <p:nvPr>
            <p:ph idx="1"/>
          </p:nvPr>
        </p:nvSpPr>
        <p:spPr>
          <a:xfrm>
            <a:off x="738350" y="1524000"/>
            <a:ext cx="7948450" cy="4953000"/>
          </a:xfrm>
        </p:spPr>
        <p:txBody>
          <a:bodyPr>
            <a:normAutofit/>
          </a:bodyPr>
          <a:lstStyle/>
          <a:p>
            <a:r>
              <a:rPr lang="el-GR" b="1" u="sng" dirty="0" smtClean="0"/>
              <a:t>Ορισμός:</a:t>
            </a:r>
            <a:r>
              <a:rPr lang="el-GR" b="1" i="1" dirty="0" smtClean="0"/>
              <a:t> </a:t>
            </a:r>
            <a:r>
              <a:rPr lang="el-GR" b="1" dirty="0" smtClean="0"/>
              <a:t>Όταν η δύναμη που ασκείται σε ένα σώμα έχει πάντα κατεύθυνση προς τη θέση ισορροπίας του σώματος, η κίνηση που πραγματοποιεί το σώμα λέγεται Απλή Αρμονική</a:t>
            </a:r>
            <a:r>
              <a:rPr lang="en-US" b="1" dirty="0" smtClean="0"/>
              <a:t> </a:t>
            </a:r>
            <a:r>
              <a:rPr lang="el-GR" b="1" dirty="0" smtClean="0"/>
              <a:t>Κίνηση</a:t>
            </a:r>
            <a:r>
              <a:rPr lang="en-US" b="1" dirty="0" smtClean="0"/>
              <a:t> </a:t>
            </a:r>
            <a:r>
              <a:rPr lang="el-GR" b="1" dirty="0" smtClean="0"/>
              <a:t>/</a:t>
            </a:r>
            <a:r>
              <a:rPr lang="en-US" b="1" dirty="0" smtClean="0"/>
              <a:t> </a:t>
            </a:r>
            <a:r>
              <a:rPr lang="el-GR" b="1" dirty="0" smtClean="0"/>
              <a:t>Ταλάντωση</a:t>
            </a:r>
          </a:p>
          <a:p>
            <a:pPr lvl="1"/>
            <a:r>
              <a:rPr lang="el-GR" dirty="0" smtClean="0"/>
              <a:t>Γνωρίζετε ήδη μια τέτοια κίνηση (ποια;) </a:t>
            </a:r>
            <a:r>
              <a:rPr lang="el-GR" dirty="0" smtClean="0">
                <a:sym typeface="Wingdings" panose="05000000000000000000" pitchFamily="2" charset="2"/>
              </a:rPr>
              <a:t></a:t>
            </a:r>
            <a:endParaRPr lang="el-GR"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2631" r="1707" b="2631"/>
          <a:stretch/>
        </p:blipFill>
        <p:spPr>
          <a:xfrm>
            <a:off x="3810001" y="3461457"/>
            <a:ext cx="4864100" cy="3040943"/>
          </a:xfrm>
          <a:prstGeom prst="rect">
            <a:avLst/>
          </a:prstGeom>
        </p:spPr>
      </p:pic>
    </p:spTree>
    <p:extLst>
      <p:ext uri="{BB962C8B-B14F-4D97-AF65-F5344CB8AC3E}">
        <p14:creationId xmlns:p14="http://schemas.microsoft.com/office/powerpoint/2010/main" val="15796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872250" cy="661308"/>
          </a:xfrm>
        </p:spPr>
        <p:txBody>
          <a:bodyPr>
            <a:normAutofit fontScale="90000"/>
          </a:bodyPr>
          <a:lstStyle/>
          <a:p>
            <a:r>
              <a:rPr lang="el-GR" dirty="0" smtClean="0"/>
              <a:t>Απλή Αρμονική Ταλάντωση (</a:t>
            </a:r>
            <a:r>
              <a:rPr lang="en-US" dirty="0" smtClean="0"/>
              <a:t>review…)</a:t>
            </a:r>
            <a:endParaRPr lang="el-GR" sz="27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600200"/>
                <a:ext cx="7872250" cy="5105400"/>
              </a:xfrm>
            </p:spPr>
            <p:txBody>
              <a:bodyPr>
                <a:normAutofit/>
              </a:bodyPr>
              <a:lstStyle/>
              <a:p>
                <a:r>
                  <a:rPr lang="el-GR" dirty="0" smtClean="0"/>
                  <a:t>Συναρτηση θέσης: </a:t>
                </a:r>
                <a14:m>
                  <m:oMath xmlns:m="http://schemas.openxmlformats.org/officeDocument/2006/math">
                    <m:r>
                      <a:rPr lang="en-US" i="1" smtClean="0">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oMath>
                </a14:m>
                <a:endParaRPr lang="el-GR" i="1" dirty="0" smtClean="0">
                  <a:latin typeface="Cambria Math" panose="02040503050406030204" pitchFamily="18" charset="0"/>
                </a:endParaRPr>
              </a:p>
              <a:p>
                <a:r>
                  <a:rPr lang="el-GR" dirty="0" smtClean="0"/>
                  <a:t>Κυκλική συχνότητα: </a:t>
                </a:r>
                <a14:m>
                  <m:oMath xmlns:m="http://schemas.openxmlformats.org/officeDocument/2006/math">
                    <m:r>
                      <a:rPr lang="el-GR" i="1">
                        <a:latin typeface="Cambria Math" panose="02040503050406030204" pitchFamily="18" charset="0"/>
                      </a:rPr>
                      <m:t>𝜔</m:t>
                    </m:r>
                    <m:r>
                      <a:rPr lang="el-GR">
                        <a:latin typeface="Cambria Math" panose="02040503050406030204" pitchFamily="18" charset="0"/>
                      </a:rPr>
                      <m:t>=</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𝑚</m:t>
                            </m:r>
                          </m:den>
                        </m:f>
                      </m:e>
                    </m:rad>
                  </m:oMath>
                </a14:m>
                <a:endParaRPr lang="el-GR" dirty="0" smtClean="0"/>
              </a:p>
              <a:p>
                <a:r>
                  <a:rPr lang="el-GR" dirty="0"/>
                  <a:t>Π</a:t>
                </a:r>
                <a:r>
                  <a:rPr lang="el-GR" dirty="0" smtClean="0"/>
                  <a:t>ερίοδος: </a:t>
                </a:r>
                <a14:m>
                  <m:oMath xmlns:m="http://schemas.openxmlformats.org/officeDocument/2006/math">
                    <m:r>
                      <a:rPr lang="en-US" i="1">
                        <a:latin typeface="Cambria Math" panose="02040503050406030204" pitchFamily="18" charset="0"/>
                      </a:rPr>
                      <m:t>𝑇</m:t>
                    </m:r>
                    <m:r>
                      <a:rPr lang="el-GR">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2</m:t>
                        </m:r>
                        <m:r>
                          <a:rPr lang="el-GR" i="1">
                            <a:latin typeface="Cambria Math" panose="02040503050406030204" pitchFamily="18" charset="0"/>
                          </a:rPr>
                          <m:t>𝜋</m:t>
                        </m:r>
                      </m:num>
                      <m:den>
                        <m:r>
                          <a:rPr lang="el-GR" i="1">
                            <a:latin typeface="Cambria Math" panose="02040503050406030204" pitchFamily="18" charset="0"/>
                          </a:rPr>
                          <m:t>𝜔</m:t>
                        </m:r>
                      </m:den>
                    </m:f>
                    <m:r>
                      <a:rPr lang="el-GR" i="1">
                        <a:latin typeface="Cambria Math" panose="02040503050406030204" pitchFamily="18" charset="0"/>
                      </a:rPr>
                      <m:t>=2</m:t>
                    </m:r>
                    <m:r>
                      <a:rPr lang="el-GR" i="1">
                        <a:latin typeface="Cambria Math" panose="02040503050406030204" pitchFamily="18" charset="0"/>
                      </a:rPr>
                      <m:t>𝜋</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𝑘</m:t>
                            </m:r>
                          </m:den>
                        </m:f>
                      </m:e>
                    </m:rad>
                  </m:oMath>
                </a14:m>
                <a:endParaRPr lang="el-GR" dirty="0" smtClean="0"/>
              </a:p>
              <a:p>
                <a:r>
                  <a:rPr lang="el-GR" dirty="0" smtClean="0"/>
                  <a:t>Συχνότητα: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𝑇</m:t>
                        </m:r>
                      </m:den>
                    </m:f>
                    <m:r>
                      <a:rPr lang="en-US" i="1">
                        <a:latin typeface="Cambria Math" panose="02040503050406030204" pitchFamily="18" charset="0"/>
                      </a:rPr>
                      <m:t>=</m:t>
                    </m:r>
                    <m:f>
                      <m:fPr>
                        <m:ctrlPr>
                          <a:rPr lang="en-US" i="1">
                            <a:latin typeface="Cambria Math" panose="02040503050406030204" pitchFamily="18" charset="0"/>
                          </a:rPr>
                        </m:ctrlPr>
                      </m:fPr>
                      <m:num>
                        <m:r>
                          <a:rPr lang="el-GR" i="1">
                            <a:latin typeface="Cambria Math" panose="02040503050406030204" pitchFamily="18" charset="0"/>
                          </a:rPr>
                          <m:t>𝜔</m:t>
                        </m:r>
                      </m:num>
                      <m:den>
                        <m:r>
                          <a:rPr lang="el-GR" i="1">
                            <a:latin typeface="Cambria Math" panose="02040503050406030204" pitchFamily="18" charset="0"/>
                          </a:rPr>
                          <m:t>2</m:t>
                        </m:r>
                        <m:r>
                          <a:rPr lang="el-GR" i="1">
                            <a:latin typeface="Cambria Math" panose="02040503050406030204" pitchFamily="18" charset="0"/>
                          </a:rPr>
                          <m:t>𝜋</m:t>
                        </m:r>
                      </m:den>
                    </m:f>
                    <m:r>
                      <a:rPr lang="en-US" i="1">
                        <a:latin typeface="Cambria Math" panose="02040503050406030204" pitchFamily="18" charset="0"/>
                      </a:rPr>
                      <m:t>=</m:t>
                    </m:r>
                    <m:f>
                      <m:fPr>
                        <m:ctrlPr>
                          <a:rPr lang="en-US"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r>
                          <a:rPr lang="el-GR" i="1">
                            <a:latin typeface="Cambria Math" panose="02040503050406030204" pitchFamily="18" charset="0"/>
                          </a:rPr>
                          <m:t>𝜋</m:t>
                        </m:r>
                      </m:den>
                    </m:f>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𝑚</m:t>
                            </m:r>
                          </m:den>
                        </m:f>
                      </m:e>
                    </m:rad>
                  </m:oMath>
                </a14:m>
                <a:endParaRPr lang="el-GR" dirty="0" smtClean="0">
                  <a:sym typeface="Wingdings" panose="05000000000000000000" pitchFamily="2" charset="2"/>
                </a:endParaRPr>
              </a:p>
              <a:p>
                <a:r>
                  <a:rPr lang="el-GR" dirty="0" smtClean="0"/>
                  <a:t>Στιγμιαία ταχύτητα: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𝑑𝑥</m:t>
                        </m:r>
                      </m:num>
                      <m:den>
                        <m:r>
                          <a:rPr lang="en-US" i="1">
                            <a:latin typeface="Cambria Math" panose="02040503050406030204" pitchFamily="18" charset="0"/>
                          </a:rPr>
                          <m:t>𝑑𝑡</m:t>
                        </m:r>
                      </m:den>
                    </m:f>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e>
                        </m:d>
                      </m:e>
                    </m:func>
                  </m:oMath>
                </a14:m>
                <a:endParaRPr lang="en-US" dirty="0"/>
              </a:p>
              <a:p>
                <a:r>
                  <a:rPr lang="el-GR" dirty="0" smtClean="0"/>
                  <a:t>Στιγμιαία επιτάχυνση: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e>
                        </m:d>
                      </m:e>
                    </m:func>
                  </m:oMath>
                </a14:m>
                <a:endParaRPr lang="el-GR" i="1" dirty="0"/>
              </a:p>
              <a:p>
                <a:pPr marL="68580" indent="0">
                  <a:buNone/>
                </a:pPr>
                <a:endParaRPr lang="en-US" dirty="0" smtClean="0">
                  <a:sym typeface="Wingdings" panose="05000000000000000000"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600200"/>
                <a:ext cx="7872250" cy="5105400"/>
              </a:xfrm>
              <a:blipFill rotWithShape="0">
                <a:blip r:embed="rId2"/>
                <a:stretch>
                  <a:fillRect t="-956"/>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7309800" y="4984920"/>
              <a:ext cx="1253880" cy="918000"/>
            </p14:xfrm>
          </p:contentPart>
        </mc:Choice>
        <mc:Fallback>
          <p:pic>
            <p:nvPicPr>
              <p:cNvPr id="4" name="Ink 3"/>
              <p:cNvPicPr/>
              <p:nvPr/>
            </p:nvPicPr>
            <p:blipFill>
              <a:blip r:embed="rId4"/>
              <a:stretch>
                <a:fillRect/>
              </a:stretch>
            </p:blipFill>
            <p:spPr>
              <a:xfrm>
                <a:off x="7302600" y="4975560"/>
                <a:ext cx="1271520" cy="938160"/>
              </a:xfrm>
              <a:prstGeom prst="rect">
                <a:avLst/>
              </a:prstGeom>
            </p:spPr>
          </p:pic>
        </mc:Fallback>
      </mc:AlternateContent>
    </p:spTree>
    <p:extLst>
      <p:ext uri="{BB962C8B-B14F-4D97-AF65-F5344CB8AC3E}">
        <p14:creationId xmlns:p14="http://schemas.microsoft.com/office/powerpoint/2010/main" val="41595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872250" cy="661308"/>
          </a:xfrm>
        </p:spPr>
        <p:txBody>
          <a:bodyPr>
            <a:normAutofit fontScale="90000"/>
          </a:bodyPr>
          <a:lstStyle/>
          <a:p>
            <a:r>
              <a:rPr lang="el-GR" dirty="0" smtClean="0"/>
              <a:t>Απλή Αρμονική Ταλάντωση (</a:t>
            </a:r>
            <a:r>
              <a:rPr lang="en-US" dirty="0" smtClean="0"/>
              <a:t>review…)</a:t>
            </a:r>
            <a:endParaRPr lang="el-GR" sz="27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600200"/>
                <a:ext cx="7872250" cy="5105400"/>
              </a:xfrm>
            </p:spPr>
            <p:txBody>
              <a:bodyPr>
                <a:normAutofit/>
              </a:bodyPr>
              <a:lstStyle/>
              <a:p>
                <a:r>
                  <a:rPr lang="en-US" b="1" u="sng" dirty="0" smtClean="0"/>
                  <a:t>Quiz:</a:t>
                </a:r>
              </a:p>
              <a:p>
                <a:r>
                  <a:rPr lang="el-GR" dirty="0" smtClean="0"/>
                  <a:t>Ένα σωματίδιο εκτελεί ΑΑΤ με περίοδο </a:t>
                </a:r>
                <a14:m>
                  <m:oMath xmlns:m="http://schemas.openxmlformats.org/officeDocument/2006/math">
                    <m:r>
                      <m:rPr>
                        <m:sty m:val="p"/>
                      </m:rPr>
                      <a:rPr lang="el-GR" i="0" dirty="0" smtClean="0">
                        <a:latin typeface="Cambria Math" panose="02040503050406030204" pitchFamily="18" charset="0"/>
                      </a:rPr>
                      <m:t>Τ</m:t>
                    </m:r>
                  </m:oMath>
                </a14:m>
                <a:r>
                  <a:rPr lang="el-GR" dirty="0" smtClean="0"/>
                  <a:t>, και για χρόνο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=0</m:t>
                    </m:r>
                  </m:oMath>
                </a14:m>
                <a:r>
                  <a:rPr lang="en-US" dirty="0" smtClean="0"/>
                  <a:t> </a:t>
                </a:r>
                <a:r>
                  <a:rPr lang="el-GR" dirty="0" smtClean="0"/>
                  <a:t>βρίσκεται στη θέση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𝐴</m:t>
                    </m:r>
                  </m:oMath>
                </a14:m>
                <a:r>
                  <a:rPr lang="en-US" dirty="0" smtClean="0"/>
                  <a:t>. </a:t>
                </a:r>
                <a:r>
                  <a:rPr lang="el-GR" dirty="0" smtClean="0"/>
                  <a:t>Σε ποιά θέση βρίσκεται για </a:t>
                </a:r>
                <a:br>
                  <a:rPr lang="el-GR" dirty="0" smtClean="0"/>
                </a:br>
                <a:r>
                  <a:rPr lang="el-GR" dirty="0" smtClean="0"/>
                  <a:t>(α)</a:t>
                </a:r>
                <a14:m>
                  <m:oMath xmlns:m="http://schemas.openxmlformats.org/officeDocument/2006/math">
                    <m:r>
                      <a:rPr lang="el-GR" i="1" dirty="0" smtClean="0">
                        <a:latin typeface="Cambria Math" panose="02040503050406030204" pitchFamily="18" charset="0"/>
                      </a:rPr>
                      <m:t> </m:t>
                    </m:r>
                    <m:r>
                      <a:rPr lang="en-US" i="1" dirty="0" smtClean="0">
                        <a:latin typeface="Cambria Math" panose="02040503050406030204" pitchFamily="18" charset="0"/>
                      </a:rPr>
                      <m:t>𝑡</m:t>
                    </m:r>
                    <m:r>
                      <a:rPr lang="el-GR" i="1" dirty="0" smtClean="0">
                        <a:latin typeface="Cambria Math" panose="02040503050406030204" pitchFamily="18" charset="0"/>
                      </a:rPr>
                      <m:t>=2</m:t>
                    </m:r>
                    <m:r>
                      <a:rPr lang="en-US" i="1" dirty="0" smtClean="0">
                        <a:latin typeface="Cambria Math" panose="02040503050406030204" pitchFamily="18" charset="0"/>
                      </a:rPr>
                      <m:t>𝑇</m:t>
                    </m:r>
                  </m:oMath>
                </a14:m>
                <a:r>
                  <a:rPr lang="el-GR" dirty="0" smtClean="0"/>
                  <a:t/>
                </a:r>
                <a:br>
                  <a:rPr lang="el-GR" dirty="0" smtClean="0"/>
                </a:br>
                <a:r>
                  <a:rPr lang="el-GR" dirty="0" smtClean="0"/>
                  <a:t>(β) </a:t>
                </a:r>
                <a14:m>
                  <m:oMath xmlns:m="http://schemas.openxmlformats.org/officeDocument/2006/math">
                    <m:r>
                      <a:rPr lang="en-US" i="1" dirty="0" smtClean="0">
                        <a:latin typeface="Cambria Math" panose="02040503050406030204" pitchFamily="18" charset="0"/>
                      </a:rPr>
                      <m:t>𝑡</m:t>
                    </m:r>
                    <m:r>
                      <a:rPr lang="el-GR" i="1" dirty="0" smtClean="0">
                        <a:latin typeface="Cambria Math" panose="02040503050406030204" pitchFamily="18" charset="0"/>
                      </a:rPr>
                      <m:t>=</m:t>
                    </m:r>
                    <m:r>
                      <a:rPr lang="en-US" i="1" dirty="0" smtClean="0">
                        <a:latin typeface="Cambria Math" panose="02040503050406030204" pitchFamily="18" charset="0"/>
                      </a:rPr>
                      <m:t>3.5</m:t>
                    </m:r>
                    <m:r>
                      <a:rPr lang="en-US" i="1" dirty="0" smtClean="0">
                        <a:latin typeface="Cambria Math" panose="02040503050406030204" pitchFamily="18" charset="0"/>
                      </a:rPr>
                      <m:t>𝑇</m:t>
                    </m:r>
                  </m:oMath>
                </a14:m>
                <a:r>
                  <a:rPr lang="en-US" dirty="0" smtClean="0"/>
                  <a:t/>
                </a:r>
                <a:br>
                  <a:rPr lang="en-US" dirty="0" smtClean="0"/>
                </a:br>
                <a:r>
                  <a:rPr lang="en-US" dirty="0" smtClean="0"/>
                  <a:t>(</a:t>
                </a:r>
                <a:r>
                  <a:rPr lang="el-GR" dirty="0" smtClean="0"/>
                  <a:t>γ)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=5.25</m:t>
                    </m:r>
                    <m:r>
                      <a:rPr lang="en-US" i="1" dirty="0" smtClean="0">
                        <a:latin typeface="Cambria Math" panose="02040503050406030204" pitchFamily="18" charset="0"/>
                      </a:rPr>
                      <m:t>𝑇</m:t>
                    </m:r>
                  </m:oMath>
                </a14:m>
                <a:endParaRPr lang="el-GR" dirty="0"/>
              </a:p>
              <a:p>
                <a:pPr marL="68580" indent="0">
                  <a:buNone/>
                </a:pPr>
                <a:endParaRPr lang="en-US" dirty="0" smtClean="0">
                  <a:sym typeface="Wingdings" panose="05000000000000000000" pitchFamily="2" charset="2"/>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600200"/>
                <a:ext cx="7872250" cy="5105400"/>
              </a:xfrm>
              <a:blipFill>
                <a:blip r:embed="rId2"/>
                <a:stretch>
                  <a:fillRect t="-956"/>
                </a:stretch>
              </a:blipFill>
            </p:spPr>
            <p:txBody>
              <a:bodyPr/>
              <a:lstStyle/>
              <a:p>
                <a:r>
                  <a:rPr lang="en-US">
                    <a:noFill/>
                  </a:rPr>
                  <a:t> </a:t>
                </a:r>
              </a:p>
            </p:txBody>
          </p:sp>
        </mc:Fallback>
      </mc:AlternateContent>
      <p:grpSp>
        <p:nvGrpSpPr>
          <p:cNvPr id="4" name="Group 3"/>
          <p:cNvGrpSpPr/>
          <p:nvPr/>
        </p:nvGrpSpPr>
        <p:grpSpPr>
          <a:xfrm>
            <a:off x="846695" y="4188460"/>
            <a:ext cx="7655560" cy="2181860"/>
            <a:chOff x="609600" y="4152900"/>
            <a:chExt cx="7655560" cy="2181860"/>
          </a:xfrm>
        </p:grpSpPr>
        <p:pic>
          <p:nvPicPr>
            <p:cNvPr id="1026" name="Picture 2" descr="https://upload.wikimedia.org/wikipedia/commons/thumb/0/02/Simple_sine_wave.svg/500px-Simple_sine_wave.svg.png"/>
            <p:cNvPicPr>
              <a:picLocks noChangeAspect="1" noChangeArrowheads="1"/>
            </p:cNvPicPr>
            <p:nvPr/>
          </p:nvPicPr>
          <p:blipFill rotWithShape="1">
            <a:blip r:embed="rId3">
              <a:extLst>
                <a:ext uri="{28A0092B-C50C-407E-A947-70E740481C1C}">
                  <a14:useLocalDpi xmlns:a14="http://schemas.microsoft.com/office/drawing/2010/main" val="0"/>
                </a:ext>
              </a:extLst>
            </a:blip>
            <a:srcRect r="19238"/>
            <a:stretch/>
          </p:blipFill>
          <p:spPr bwMode="auto">
            <a:xfrm rot="10800000">
              <a:off x="609600" y="4152900"/>
              <a:ext cx="233855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2/Simple_sine_wave.svg/500px-Simple_sine_wav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799" y="416306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commons/thumb/0/02/Simple_sine_wave.svg/500px-Simple_sine_wav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69560" y="4152900"/>
              <a:ext cx="2895600" cy="217170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493560" y="2913120"/>
              <a:ext cx="7710480" cy="3559680"/>
            </p14:xfrm>
          </p:contentPart>
        </mc:Choice>
        <mc:Fallback>
          <p:pic>
            <p:nvPicPr>
              <p:cNvPr id="5" name="Ink 4"/>
              <p:cNvPicPr/>
              <p:nvPr/>
            </p:nvPicPr>
            <p:blipFill>
              <a:blip r:embed="rId5"/>
              <a:stretch>
                <a:fillRect/>
              </a:stretch>
            </p:blipFill>
            <p:spPr>
              <a:xfrm>
                <a:off x="486000" y="2905200"/>
                <a:ext cx="7726680" cy="3576960"/>
              </a:xfrm>
              <a:prstGeom prst="rect">
                <a:avLst/>
              </a:prstGeom>
            </p:spPr>
          </p:pic>
        </mc:Fallback>
      </mc:AlternateContent>
    </p:spTree>
    <p:extLst>
      <p:ext uri="{BB962C8B-B14F-4D97-AF65-F5344CB8AC3E}">
        <p14:creationId xmlns:p14="http://schemas.microsoft.com/office/powerpoint/2010/main" val="16619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029200"/>
              </a:xfrm>
            </p:spPr>
            <p:txBody>
              <a:bodyPr>
                <a:normAutofit/>
              </a:bodyPr>
              <a:lstStyle/>
              <a:p>
                <a:r>
                  <a:rPr lang="el-GR" b="1" dirty="0" smtClean="0"/>
                  <a:t>Ενέργεια Απλού Αρμονικού Ταλαντωτή</a:t>
                </a:r>
                <a:br>
                  <a:rPr lang="el-GR" b="1" dirty="0" smtClean="0"/>
                </a:br>
                <a:endParaRPr lang="el-GR" b="1" dirty="0" smtClean="0"/>
              </a:p>
              <a:p>
                <a:pPr lvl="1"/>
                <a:r>
                  <a:rPr lang="el-GR" b="1" dirty="0" smtClean="0"/>
                  <a:t>Κινητική Ενέργεια:</a:t>
                </a:r>
                <a:r>
                  <a:rPr lang="el-GR" dirty="0" smtClean="0"/>
                  <a:t> </a:t>
                </a:r>
                <a:br>
                  <a:rPr lang="el-GR" dirty="0" smtClean="0"/>
                </a:br>
                <a:r>
                  <a:rPr lang="el-GR" b="0" i="0" dirty="0" smtClean="0">
                    <a:latin typeface="Cambria Math" panose="02040503050406030204" pitchFamily="18" charset="0"/>
                  </a:rPr>
                  <a:t/>
                </a:r>
                <a:br>
                  <a:rPr lang="el-GR" b="0" i="0"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𝛫</m:t>
                    </m:r>
                    <m:r>
                      <a:rPr lang="el-GR" b="0" i="0"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i="1">
                        <a:latin typeface="Cambria Math" panose="02040503050406030204" pitchFamily="18" charset="0"/>
                      </a:rPr>
                      <m:t>𝑚</m:t>
                    </m:r>
                    <m:sSup>
                      <m:sSupPr>
                        <m:ctrlPr>
                          <a:rPr lang="en-US"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func>
                      <m:funcPr>
                        <m:ctrlPr>
                          <a:rPr lang="en-US" b="0" i="1" smtClean="0">
                            <a:latin typeface="Cambria Math" panose="02040503050406030204" pitchFamily="18" charset="0"/>
                          </a:rPr>
                        </m:ctrlPr>
                      </m:funcPr>
                      <m:fName>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fName>
                      <m:e>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sin</m:t>
                                </m:r>
                              </m:e>
                              <m:sup>
                                <m:r>
                                  <a:rPr lang="en-US" i="1">
                                    <a:latin typeface="Cambria Math" panose="02040503050406030204" pitchFamily="18" charset="0"/>
                                  </a:rPr>
                                  <m:t>2</m:t>
                                </m:r>
                              </m:sup>
                            </m:sSup>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e>
                    </m:func>
                  </m:oMath>
                </a14:m>
                <a:r>
                  <a:rPr lang="el-GR" b="1" dirty="0" smtClean="0"/>
                  <a:t/>
                </a:r>
                <a:br>
                  <a:rPr lang="el-GR" b="1" dirty="0" smtClean="0"/>
                </a:br>
                <a:endParaRPr lang="el-GR" b="1" dirty="0" smtClean="0"/>
              </a:p>
              <a:p>
                <a:pPr lvl="1"/>
                <a:endParaRPr lang="el-GR" b="1" dirty="0" smtClean="0"/>
              </a:p>
              <a:p>
                <a:pPr lvl="1"/>
                <a:r>
                  <a:rPr lang="el-GR" b="1" dirty="0" smtClean="0"/>
                  <a:t>Ελαστική Δυναμική Ενέργεια: </a:t>
                </a:r>
                <a:br>
                  <a:rPr lang="el-GR" b="1" dirty="0" smtClean="0"/>
                </a:br>
                <a:r>
                  <a:rPr lang="en-US" dirty="0" smtClean="0">
                    <a:latin typeface="Cambria Math" panose="02040503050406030204" pitchFamily="18" charset="0"/>
                  </a:rPr>
                  <a:t/>
                </a:r>
                <a:br>
                  <a:rPr lang="en-US" dirty="0" smtClean="0">
                    <a:latin typeface="Cambria Math" panose="02040503050406030204" pitchFamily="18" charset="0"/>
                  </a:rPr>
                </a:br>
                <a14:m>
                  <m:oMath xmlns:m="http://schemas.openxmlformats.org/officeDocument/2006/math">
                    <m:r>
                      <a:rPr lang="en-US" i="1" dirty="0">
                        <a:latin typeface="Cambria Math" panose="02040503050406030204" pitchFamily="18" charset="0"/>
                      </a:rPr>
                      <m:t>𝑈</m:t>
                    </m:r>
                    <m:r>
                      <a:rPr lang="el-GR">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b="0" i="1" smtClean="0">
                        <a:latin typeface="Cambria Math" panose="02040503050406030204" pitchFamily="18" charset="0"/>
                      </a:rPr>
                      <m:t>𝑘</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b="0" i="1" smtClean="0">
                        <a:latin typeface="Cambria Math" panose="02040503050406030204" pitchFamily="18" charset="0"/>
                      </a:rPr>
                      <m:t>𝑘</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2</m:t>
                            </m:r>
                          </m:sup>
                        </m:sSup>
                      </m:fName>
                      <m:e>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cos</m:t>
                                </m:r>
                              </m:e>
                              <m:sup>
                                <m:r>
                                  <a:rPr lang="en-US" i="1">
                                    <a:latin typeface="Cambria Math" panose="02040503050406030204" pitchFamily="18" charset="0"/>
                                  </a:rPr>
                                  <m:t>2</m:t>
                                </m:r>
                              </m:sup>
                            </m:sSup>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e>
                    </m:func>
                  </m:oMath>
                </a14:m>
                <a:endParaRPr lang="en-US" b="1" dirty="0" smtClean="0"/>
              </a:p>
              <a:p>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029200"/>
              </a:xfrm>
              <a:blipFill rotWithShape="0">
                <a:blip r:embed="rId2"/>
                <a:stretch>
                  <a:fillRect t="-97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833280" y="6787080"/>
              <a:ext cx="360" cy="360"/>
            </p14:xfrm>
          </p:contentPart>
        </mc:Choice>
        <mc:Fallback xmlns="">
          <p:pic>
            <p:nvPicPr>
              <p:cNvPr id="4" name="Ink 3"/>
              <p:cNvPicPr/>
              <p:nvPr/>
            </p:nvPicPr>
            <p:blipFill>
              <a:blip r:embed="rId4"/>
              <a:stretch>
                <a:fillRect/>
              </a:stretch>
            </p:blipFill>
            <p:spPr>
              <a:xfrm>
                <a:off x="3825720" y="6779520"/>
                <a:ext cx="15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3276000" y="2147040"/>
              <a:ext cx="3022920" cy="2724120"/>
            </p14:xfrm>
          </p:contentPart>
        </mc:Choice>
        <mc:Fallback>
          <p:pic>
            <p:nvPicPr>
              <p:cNvPr id="5" name="Ink 4"/>
              <p:cNvPicPr/>
              <p:nvPr/>
            </p:nvPicPr>
            <p:blipFill>
              <a:blip r:embed="rId6"/>
              <a:stretch>
                <a:fillRect/>
              </a:stretch>
            </p:blipFill>
            <p:spPr>
              <a:xfrm>
                <a:off x="3267720" y="2137680"/>
                <a:ext cx="3042000" cy="2740680"/>
              </a:xfrm>
              <a:prstGeom prst="rect">
                <a:avLst/>
              </a:prstGeom>
            </p:spPr>
          </p:pic>
        </mc:Fallback>
      </mc:AlternateContent>
    </p:spTree>
    <p:extLst>
      <p:ext uri="{BB962C8B-B14F-4D97-AF65-F5344CB8AC3E}">
        <p14:creationId xmlns:p14="http://schemas.microsoft.com/office/powerpoint/2010/main" val="19876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489" y="2275764"/>
            <a:ext cx="6546111" cy="4201236"/>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69120"/>
              </a:xfrm>
            </p:spPr>
            <p:txBody>
              <a:bodyPr>
                <a:normAutofit/>
              </a:bodyPr>
              <a:lstStyle/>
              <a:p>
                <a:r>
                  <a:rPr lang="el-GR" b="1" dirty="0" smtClean="0"/>
                  <a:t>Ενέργεια Απλού Αρμονικού Ταλαντωτή</a:t>
                </a:r>
              </a:p>
              <a:p>
                <a:pPr lvl="1"/>
                <a:r>
                  <a:rPr lang="el-GR" dirty="0" smtClean="0"/>
                  <a:t>Μηχανική Ενέργεια </a:t>
                </a:r>
                <a14:m>
                  <m:oMath xmlns:m="http://schemas.openxmlformats.org/officeDocument/2006/math">
                    <m:r>
                      <a:rPr lang="el-GR" i="1" dirty="0" smtClean="0">
                        <a:latin typeface="Cambria Math" panose="02040503050406030204" pitchFamily="18" charset="0"/>
                      </a:rPr>
                      <m:t>𝛫</m:t>
                    </m:r>
                    <m:r>
                      <a:rPr lang="el-GR" i="1" dirty="0" smtClean="0">
                        <a:latin typeface="Cambria Math" panose="02040503050406030204" pitchFamily="18" charset="0"/>
                      </a:rPr>
                      <m:t> + </m:t>
                    </m:r>
                    <m:r>
                      <a:rPr lang="en-US" i="1" dirty="0" smtClean="0">
                        <a:latin typeface="Cambria Math" panose="02040503050406030204" pitchFamily="18" charset="0"/>
                      </a:rPr>
                      <m:t>𝑈</m:t>
                    </m:r>
                  </m:oMath>
                </a14:m>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			</a:t>
                </a:r>
                <a:r>
                  <a:rPr lang="en-US" i="1" dirty="0">
                    <a:latin typeface="Cambria Math" panose="02040503050406030204" pitchFamily="18" charset="0"/>
                  </a:rPr>
                  <a:t>	</a:t>
                </a:r>
                <a:r>
                  <a:rPr lang="en-US" i="1" dirty="0" smtClean="0">
                    <a:latin typeface="Cambria Math" panose="02040503050406030204" pitchFamily="18" charset="0"/>
                  </a:rPr>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𝑚𝑒𝑐h</m:t>
                        </m:r>
                      </m:sub>
                    </m:sSub>
                    <m:r>
                      <a:rPr lang="en-US" sz="2400" i="1">
                        <a:latin typeface="Cambria Math" panose="02040503050406030204" pitchFamily="18" charset="0"/>
                      </a:rPr>
                      <m:t>=</m:t>
                    </m:r>
                    <m:r>
                      <a:rPr lang="en-US" sz="2400" i="1">
                        <a:latin typeface="Cambria Math" panose="02040503050406030204" pitchFamily="18" charset="0"/>
                      </a:rPr>
                      <m:t>𝐾</m:t>
                    </m:r>
                    <m:r>
                      <a:rPr lang="en-US" sz="2400" i="1">
                        <a:latin typeface="Cambria Math" panose="02040503050406030204" pitchFamily="18" charset="0"/>
                      </a:rPr>
                      <m:t>+</m:t>
                    </m:r>
                    <m:r>
                      <a:rPr lang="en-US" sz="2400" i="1">
                        <a:latin typeface="Cambria Math" panose="02040503050406030204" pitchFamily="18" charset="0"/>
                      </a:rPr>
                      <m:t>𝑈</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𝑘</m:t>
                    </m:r>
                    <m:sSup>
                      <m:sSupPr>
                        <m:ctrlPr>
                          <a:rPr lang="en-US" sz="2400" i="1">
                            <a:latin typeface="Cambria Math" panose="02040503050406030204" pitchFamily="18" charset="0"/>
                          </a:rPr>
                        </m:ctrlPr>
                      </m:sSupPr>
                      <m:e>
                        <m:r>
                          <a:rPr lang="en-US" sz="2400" i="1">
                            <a:latin typeface="Cambria Math" panose="02040503050406030204" pitchFamily="18" charset="0"/>
                          </a:rPr>
                          <m:t>𝐴</m:t>
                        </m:r>
                      </m:e>
                      <m:sup>
                        <m:r>
                          <a:rPr lang="en-US" sz="2400" i="1">
                            <a:latin typeface="Cambria Math" panose="02040503050406030204" pitchFamily="18" charset="0"/>
                          </a:rPr>
                          <m:t>2</m:t>
                        </m:r>
                      </m:sup>
                    </m:sSup>
                  </m:oMath>
                </a14:m>
                <a:endParaRPr lang="el-GR" dirty="0" smtClean="0"/>
              </a:p>
              <a:p>
                <a:pPr lvl="1"/>
                <a:endParaRPr lang="el-GR" dirty="0"/>
              </a:p>
              <a:p>
                <a:pPr marL="68580" indent="0">
                  <a:buNone/>
                </a:pPr>
                <a:r>
                  <a:rPr lang="en-US" b="0" dirty="0" smtClean="0"/>
                  <a:t>					      </a:t>
                </a:r>
                <a:br>
                  <a:rPr lang="en-US" b="0" dirty="0" smtClean="0"/>
                </a:br>
                <a:r>
                  <a:rPr lang="en-US" b="0" dirty="0" smtClean="0"/>
                  <a:t/>
                </a:r>
                <a:br>
                  <a:rPr lang="en-US" b="0" dirty="0" smtClean="0"/>
                </a:br>
                <a:r>
                  <a:rPr lang="en-US" b="0" dirty="0" smtClean="0"/>
                  <a:t>					</a:t>
                </a:r>
                <a:endParaRPr lang="el-GR" dirty="0"/>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69120"/>
              </a:xfrm>
              <a:blipFill rotWithShape="0">
                <a:blip r:embed="rId3"/>
                <a:stretch>
                  <a:fillRect t="-1091"/>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2685960" y="5456520"/>
              <a:ext cx="1608120" cy="43560"/>
            </p14:xfrm>
          </p:contentPart>
        </mc:Choice>
        <mc:Fallback>
          <p:pic>
            <p:nvPicPr>
              <p:cNvPr id="4" name="Ink 3"/>
              <p:cNvPicPr/>
              <p:nvPr/>
            </p:nvPicPr>
            <p:blipFill>
              <a:blip r:embed="rId5"/>
              <a:stretch>
                <a:fillRect/>
              </a:stretch>
            </p:blipFill>
            <p:spPr>
              <a:xfrm>
                <a:off x="2679480" y="5450040"/>
                <a:ext cx="1617120" cy="52560"/>
              </a:xfrm>
              <a:prstGeom prst="rect">
                <a:avLst/>
              </a:prstGeom>
            </p:spPr>
          </p:pic>
        </mc:Fallback>
      </mc:AlternateContent>
    </p:spTree>
    <p:extLst>
      <p:ext uri="{BB962C8B-B14F-4D97-AF65-F5344CB8AC3E}">
        <p14:creationId xmlns:p14="http://schemas.microsoft.com/office/powerpoint/2010/main" val="12114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69120"/>
              </a:xfrm>
            </p:spPr>
            <p:txBody>
              <a:bodyPr>
                <a:normAutofit/>
              </a:bodyPr>
              <a:lstStyle/>
              <a:p>
                <a:r>
                  <a:rPr lang="el-GR" b="1" dirty="0" smtClean="0"/>
                  <a:t>Ενέργεια Απλού Αρμονικού Ταλαντωτή</a:t>
                </a:r>
              </a:p>
              <a:p>
                <a:pPr lvl="1"/>
                <a:r>
                  <a:rPr lang="el-GR" dirty="0" smtClean="0"/>
                  <a:t>Μηχανική Ενέργεια </a:t>
                </a:r>
                <a14:m>
                  <m:oMath xmlns:m="http://schemas.openxmlformats.org/officeDocument/2006/math">
                    <m:r>
                      <a:rPr lang="el-GR" i="1" dirty="0" smtClean="0">
                        <a:latin typeface="Cambria Math" panose="02040503050406030204" pitchFamily="18" charset="0"/>
                      </a:rPr>
                      <m:t>𝛫</m:t>
                    </m:r>
                    <m:r>
                      <a:rPr lang="el-GR" i="1" dirty="0" smtClean="0">
                        <a:latin typeface="Cambria Math" panose="02040503050406030204" pitchFamily="18" charset="0"/>
                      </a:rPr>
                      <m:t> + </m:t>
                    </m:r>
                    <m:r>
                      <a:rPr lang="en-US" i="1" dirty="0" smtClean="0">
                        <a:latin typeface="Cambria Math" panose="02040503050406030204" pitchFamily="18" charset="0"/>
                      </a:rPr>
                      <m:t>𝑈</m:t>
                    </m:r>
                  </m:oMath>
                </a14:m>
                <a:r>
                  <a:rPr lang="en-US" b="0" i="1" dirty="0" smtClean="0">
                    <a:latin typeface="Cambria Math" panose="02040503050406030204" pitchFamily="18" charset="0"/>
                  </a:rPr>
                  <a:t/>
                </a:r>
                <a:br>
                  <a:rPr lang="en-US" b="0" i="1" dirty="0" smtClean="0">
                    <a:latin typeface="Cambria Math" panose="02040503050406030204" pitchFamily="18" charset="0"/>
                  </a:rPr>
                </a:br>
                <a:endParaRPr lang="en-US" sz="24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𝑚𝑒𝑐h</m:t>
                          </m:r>
                        </m:sub>
                      </m:sSub>
                      <m:r>
                        <a:rPr lang="en-US" sz="2400" i="1">
                          <a:latin typeface="Cambria Math" panose="02040503050406030204" pitchFamily="18" charset="0"/>
                        </a:rPr>
                        <m:t>=</m:t>
                      </m:r>
                      <m:r>
                        <a:rPr lang="en-US" sz="2400" i="1">
                          <a:latin typeface="Cambria Math" panose="02040503050406030204" pitchFamily="18" charset="0"/>
                        </a:rPr>
                        <m:t>𝐾</m:t>
                      </m:r>
                      <m:r>
                        <a:rPr lang="en-US" sz="2400" i="1">
                          <a:latin typeface="Cambria Math" panose="02040503050406030204" pitchFamily="18" charset="0"/>
                        </a:rPr>
                        <m:t>+</m:t>
                      </m:r>
                      <m:r>
                        <a:rPr lang="en-US" sz="2400" i="1">
                          <a:latin typeface="Cambria Math" panose="02040503050406030204" pitchFamily="18" charset="0"/>
                        </a:rPr>
                        <m:t>𝑈</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𝑘</m:t>
                      </m:r>
                      <m:sSup>
                        <m:sSupPr>
                          <m:ctrlPr>
                            <a:rPr lang="en-US" sz="2400" i="1">
                              <a:latin typeface="Cambria Math" panose="02040503050406030204" pitchFamily="18" charset="0"/>
                            </a:rPr>
                          </m:ctrlPr>
                        </m:sSupPr>
                        <m:e>
                          <m:r>
                            <a:rPr lang="en-US" sz="2400" i="1">
                              <a:latin typeface="Cambria Math" panose="02040503050406030204" pitchFamily="18" charset="0"/>
                            </a:rPr>
                            <m:t>𝐴</m:t>
                          </m:r>
                        </m:e>
                        <m:sup>
                          <m:r>
                            <a:rPr lang="en-US" sz="2400" i="1">
                              <a:latin typeface="Cambria Math" panose="02040503050406030204" pitchFamily="18" charset="0"/>
                            </a:rPr>
                            <m:t>2</m:t>
                          </m:r>
                        </m:sup>
                      </m:sSup>
                    </m:oMath>
                  </m:oMathPara>
                </a14:m>
                <a:endParaRPr lang="el-GR" dirty="0" smtClean="0"/>
              </a:p>
              <a:p>
                <a:pPr lvl="1"/>
                <a:r>
                  <a:rPr lang="el-GR" dirty="0" smtClean="0"/>
                  <a:t>Αν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0" smtClean="0">
                        <a:latin typeface="Cambria Math" panose="02040503050406030204" pitchFamily="18" charset="0"/>
                      </a:rPr>
                      <m:t>:</m:t>
                    </m:r>
                  </m:oMath>
                </a14:m>
                <a:endParaRPr lang="el-GR" dirty="0"/>
              </a:p>
              <a:p>
                <a:pPr marL="68580" indent="0">
                  <a:buNone/>
                </a:pPr>
                <a:r>
                  <a:rPr lang="en-US" b="0" dirty="0" smtClean="0"/>
                  <a:t>					      </a:t>
                </a:r>
                <a:br>
                  <a:rPr lang="en-US" b="0" dirty="0" smtClean="0"/>
                </a:br>
                <a:r>
                  <a:rPr lang="en-US" b="0" dirty="0" smtClean="0"/>
                  <a:t/>
                </a:r>
                <a:br>
                  <a:rPr lang="en-US" b="0" dirty="0" smtClean="0"/>
                </a:br>
                <a:r>
                  <a:rPr lang="en-US" b="0" dirty="0" smtClean="0"/>
                  <a:t>					</a:t>
                </a:r>
                <a:endParaRPr lang="el-GR" dirty="0"/>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69120"/>
              </a:xfrm>
              <a:blipFill rotWithShape="0">
                <a:blip r:embed="rId2"/>
                <a:stretch>
                  <a:fillRect t="-1091"/>
                </a:stretch>
              </a:blipFill>
            </p:spPr>
            <p:txBody>
              <a:bodyPr/>
              <a:lstStyle/>
              <a:p>
                <a:r>
                  <a:rPr lang="el-GR">
                    <a:noFill/>
                  </a:rPr>
                  <a:t> </a:t>
                </a:r>
              </a:p>
            </p:txBody>
          </p:sp>
        </mc:Fallback>
      </mc:AlternateContent>
      <p:pic>
        <p:nvPicPr>
          <p:cNvPr id="1026" name="Picture 2" descr="Σχετική εικόνα"/>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8350" y="3810000"/>
            <a:ext cx="7660586" cy="18204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3547080" y="3894840"/>
              <a:ext cx="3617640" cy="2124000"/>
            </p14:xfrm>
          </p:contentPart>
        </mc:Choice>
        <mc:Fallback>
          <p:pic>
            <p:nvPicPr>
              <p:cNvPr id="4" name="Ink 3"/>
              <p:cNvPicPr/>
              <p:nvPr/>
            </p:nvPicPr>
            <p:blipFill>
              <a:blip r:embed="rId5"/>
              <a:stretch>
                <a:fillRect/>
              </a:stretch>
            </p:blipFill>
            <p:spPr>
              <a:xfrm>
                <a:off x="3537720" y="3886560"/>
                <a:ext cx="3629520" cy="2142000"/>
              </a:xfrm>
              <a:prstGeom prst="rect">
                <a:avLst/>
              </a:prstGeom>
            </p:spPr>
          </p:pic>
        </mc:Fallback>
      </mc:AlternateContent>
    </p:spTree>
    <p:extLst>
      <p:ext uri="{BB962C8B-B14F-4D97-AF65-F5344CB8AC3E}">
        <p14:creationId xmlns:p14="http://schemas.microsoft.com/office/powerpoint/2010/main" val="1743787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21" t="1563" r="64936"/>
          <a:stretch/>
        </p:blipFill>
        <p:spPr>
          <a:xfrm>
            <a:off x="472827" y="1447800"/>
            <a:ext cx="3032373" cy="5029200"/>
          </a:xfrm>
        </p:spPr>
      </p:pic>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7735" t="1563" r="38231"/>
          <a:stretch/>
        </p:blipFill>
        <p:spPr>
          <a:xfrm>
            <a:off x="3505200" y="1447800"/>
            <a:ext cx="2286000" cy="5029200"/>
          </a:xfrm>
          <a:prstGeom prst="rect">
            <a:avLst/>
          </a:prstGeom>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66219" t="1563" r="2626"/>
          <a:stretch/>
        </p:blipFill>
        <p:spPr>
          <a:xfrm>
            <a:off x="5791200" y="1447800"/>
            <a:ext cx="2895600" cy="50292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155600" y="1380240"/>
              <a:ext cx="1028880" cy="4098960"/>
            </p14:xfrm>
          </p:contentPart>
        </mc:Choice>
        <mc:Fallback>
          <p:pic>
            <p:nvPicPr>
              <p:cNvPr id="3" name="Ink 2"/>
              <p:cNvPicPr/>
              <p:nvPr/>
            </p:nvPicPr>
            <p:blipFill>
              <a:blip r:embed="rId4"/>
              <a:stretch>
                <a:fillRect/>
              </a:stretch>
            </p:blipFill>
            <p:spPr>
              <a:xfrm>
                <a:off x="1146600" y="1373040"/>
                <a:ext cx="1040760" cy="4109040"/>
              </a:xfrm>
              <a:prstGeom prst="rect">
                <a:avLst/>
              </a:prstGeom>
            </p:spPr>
          </p:pic>
        </mc:Fallback>
      </mc:AlternateContent>
    </p:spTree>
    <p:extLst>
      <p:ext uri="{BB962C8B-B14F-4D97-AF65-F5344CB8AC3E}">
        <p14:creationId xmlns:p14="http://schemas.microsoft.com/office/powerpoint/2010/main" val="3874555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5376</TotalTime>
  <Words>364</Words>
  <Application>Microsoft Office PowerPoint</Application>
  <PresentationFormat>On-screen Show (4:3)</PresentationFormat>
  <Paragraphs>112</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Cambria Math</vt:lpstr>
      <vt:lpstr>Wingdings</vt:lpstr>
      <vt:lpstr>Wingdings 2</vt:lpstr>
      <vt:lpstr>Theme2</vt:lpstr>
      <vt:lpstr>PowerPoint Presentation</vt:lpstr>
      <vt:lpstr>Φυσική για Μηχανικούς</vt:lpstr>
      <vt:lpstr>Απλή Αρμονική Ταλάντωση (review…)</vt:lpstr>
      <vt:lpstr>Απλή Αρμονική Ταλάντωση (review…)</vt:lpstr>
      <vt:lpstr>Απλή Αρμονική Ταλάντωση (review…)</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Συνεχίζεται...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Kafentzis Georgios</cp:lastModifiedBy>
  <cp:revision>733</cp:revision>
  <dcterms:created xsi:type="dcterms:W3CDTF">2006-08-16T00:00:00Z</dcterms:created>
  <dcterms:modified xsi:type="dcterms:W3CDTF">2020-11-10T10:51:09Z</dcterms:modified>
  <cp:contentStatus/>
</cp:coreProperties>
</file>